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1" r:id="rId1"/>
    <p:sldMasterId id="2147483855" r:id="rId2"/>
    <p:sldMasterId id="2147483685" r:id="rId3"/>
    <p:sldMasterId id="2147483697" r:id="rId4"/>
  </p:sldMasterIdLst>
  <p:notesMasterIdLst>
    <p:notesMasterId r:id="rId48"/>
  </p:notesMasterIdLst>
  <p:handoutMasterIdLst>
    <p:handoutMasterId r:id="rId49"/>
  </p:handoutMasterIdLst>
  <p:sldIdLst>
    <p:sldId id="955" r:id="rId5"/>
    <p:sldId id="956" r:id="rId6"/>
    <p:sldId id="968" r:id="rId7"/>
    <p:sldId id="970" r:id="rId8"/>
    <p:sldId id="976" r:id="rId9"/>
    <p:sldId id="1006" r:id="rId10"/>
    <p:sldId id="980" r:id="rId11"/>
    <p:sldId id="1005" r:id="rId12"/>
    <p:sldId id="966" r:id="rId13"/>
    <p:sldId id="1012" r:id="rId14"/>
    <p:sldId id="961" r:id="rId15"/>
    <p:sldId id="982" r:id="rId16"/>
    <p:sldId id="983" r:id="rId17"/>
    <p:sldId id="984" r:id="rId18"/>
    <p:sldId id="986" r:id="rId19"/>
    <p:sldId id="985" r:id="rId20"/>
    <p:sldId id="987" r:id="rId21"/>
    <p:sldId id="988" r:id="rId22"/>
    <p:sldId id="989" r:id="rId23"/>
    <p:sldId id="990" r:id="rId24"/>
    <p:sldId id="991" r:id="rId25"/>
    <p:sldId id="1014" r:id="rId26"/>
    <p:sldId id="992" r:id="rId27"/>
    <p:sldId id="1015" r:id="rId28"/>
    <p:sldId id="993" r:id="rId29"/>
    <p:sldId id="1016" r:id="rId30"/>
    <p:sldId id="994" r:id="rId31"/>
    <p:sldId id="1010" r:id="rId32"/>
    <p:sldId id="999" r:id="rId33"/>
    <p:sldId id="1000" r:id="rId34"/>
    <p:sldId id="1001" r:id="rId35"/>
    <p:sldId id="1002" r:id="rId36"/>
    <p:sldId id="1007" r:id="rId37"/>
    <p:sldId id="997" r:id="rId38"/>
    <p:sldId id="996" r:id="rId39"/>
    <p:sldId id="1026" r:id="rId40"/>
    <p:sldId id="1009" r:id="rId41"/>
    <p:sldId id="1013" r:id="rId42"/>
    <p:sldId id="1008" r:id="rId43"/>
    <p:sldId id="1011" r:id="rId44"/>
    <p:sldId id="963" r:id="rId45"/>
    <p:sldId id="967" r:id="rId46"/>
    <p:sldId id="960" r:id="rId47"/>
  </p:sldIdLst>
  <p:sldSz cx="9144000" cy="6858000" type="screen4x3"/>
  <p:notesSz cx="7053263"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5D0AB07-62AE-4BAC-BC2E-45AA5D869BC1}">
          <p14:sldIdLst>
            <p14:sldId id="955"/>
            <p14:sldId id="956"/>
            <p14:sldId id="968"/>
            <p14:sldId id="970"/>
            <p14:sldId id="976"/>
            <p14:sldId id="1006"/>
            <p14:sldId id="980"/>
            <p14:sldId id="1005"/>
            <p14:sldId id="966"/>
            <p14:sldId id="1012"/>
          </p14:sldIdLst>
        </p14:section>
        <p14:section name="Analysis and Forecast" id="{4085D67D-11C3-4927-B1BA-EE061D92C3F3}">
          <p14:sldIdLst>
            <p14:sldId id="961"/>
            <p14:sldId id="982"/>
            <p14:sldId id="983"/>
            <p14:sldId id="984"/>
            <p14:sldId id="986"/>
            <p14:sldId id="985"/>
            <p14:sldId id="987"/>
            <p14:sldId id="988"/>
            <p14:sldId id="989"/>
            <p14:sldId id="990"/>
            <p14:sldId id="991"/>
            <p14:sldId id="1014"/>
            <p14:sldId id="992"/>
            <p14:sldId id="1015"/>
            <p14:sldId id="993"/>
            <p14:sldId id="1016"/>
            <p14:sldId id="994"/>
            <p14:sldId id="1010"/>
            <p14:sldId id="999"/>
            <p14:sldId id="1000"/>
            <p14:sldId id="1001"/>
            <p14:sldId id="1002"/>
            <p14:sldId id="1007"/>
            <p14:sldId id="997"/>
            <p14:sldId id="996"/>
            <p14:sldId id="1026"/>
          </p14:sldIdLst>
        </p14:section>
        <p14:section name="Conclusion" id="{C2A0B76C-BB41-417E-AA27-40C786515D47}">
          <p14:sldIdLst>
            <p14:sldId id="1009"/>
            <p14:sldId id="1013"/>
            <p14:sldId id="1008"/>
            <p14:sldId id="1011"/>
            <p14:sldId id="963"/>
            <p14:sldId id="967"/>
            <p14:sldId id="9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ita Dara" initials="A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DC5"/>
    <a:srgbClr val="ABC7CF"/>
    <a:srgbClr val="4F4C8F"/>
    <a:srgbClr val="AB7CC7"/>
    <a:srgbClr val="D1D1D1"/>
    <a:srgbClr val="576E9A"/>
    <a:srgbClr val="9F9ED4"/>
    <a:srgbClr val="A6A3AA"/>
    <a:srgbClr val="D8D3E0"/>
    <a:srgbClr val="CCC1D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73" dt="2021-05-14T06:58:19.224"/>
    <p1510:client id="{001DC675-8177-DF86-4ADB-DB85BB39361F}" v="588" dt="2022-12-15T08:04:17.547"/>
    <p1510:client id="{0071D97F-B284-5D0A-1F77-19BD488C3FCE}" v="75" dt="2022-12-15T07:13:39.850"/>
    <p1510:client id="{00880E27-109B-1EEA-5CFA-10AC826F1367}" v="283" dt="2022-06-02T07:14:35.978"/>
    <p1510:client id="{09570F49-B409-6641-D110-5D1EA3908F8E}" v="94" dt="2022-05-28T05:14:01.840"/>
    <p1510:client id="{0B55DA2B-4F30-7494-9241-ED21A197849A}" v="287" dt="2022-06-02T09:39:35.686"/>
    <p1510:client id="{12192F0A-F11A-A99F-9E69-5ECFDC57DA51}" v="41" dt="2022-12-16T12:04:59.024"/>
    <p1510:client id="{17346527-F1FE-F8CD-2872-22479C788C2C}" v="120" dt="2022-05-28T03:43:44.278"/>
    <p1510:client id="{19DA88DC-46A1-D164-874D-F0C907B8354D}" v="187" dt="2022-12-15T13:35:59.289"/>
    <p1510:client id="{1DAD660F-8799-2FD2-A10E-F971FDA99FA4}" v="1055" dt="2022-12-13T07:11:44.771"/>
    <p1510:client id="{23476F12-32BE-967C-CC51-BE2F0C04B680}" v="40" dt="2022-12-13T05:09:31.403"/>
    <p1510:client id="{25220F91-0D6D-5EC2-474E-664C790E7E30}" v="328" dt="2022-05-26T04:54:40.471"/>
    <p1510:client id="{2821D17E-0F89-BF0E-447B-F0A1D558B130}" v="490" dt="2022-12-16T11:18:45.392"/>
    <p1510:client id="{2BC0FFD4-39F4-7686-E6B5-1165DDEFBCEC}" v="198" dt="2022-12-15T10:10:51.467"/>
    <p1510:client id="{30D52AB5-ED83-E5EE-121F-EA5341C2562B}" v="3" dt="2022-05-25T10:45:53.240"/>
    <p1510:client id="{3F9FE6B7-F031-8356-0178-205B79A24452}" v="6" dt="2022-12-13T09:46:08.472"/>
    <p1510:client id="{401B3CE0-E758-9475-D2AE-C33EF087E370}" v="41" dt="2022-12-14T07:26:53.188"/>
    <p1510:client id="{42D192B9-D38E-701F-4FF0-4FDFB5181698}" v="101" dt="2022-12-14T10:22:22.329"/>
    <p1510:client id="{43B74DBB-4163-1F5A-8E37-628890D30351}" v="378" dt="2022-12-14T09:47:36.188"/>
    <p1510:client id="{45E35C95-96AA-1549-B03F-87EEE3BCE950}" v="1121" dt="2022-12-16T08:20:57.045"/>
    <p1510:client id="{4A890D1C-FBB3-A90D-D8C3-1AC636FBC5F1}" v="94" dt="2022-12-14T10:57:07.358"/>
    <p1510:client id="{518675CD-D227-E8E4-2197-BFC485A8CC18}" v="182" dt="2022-12-14T11:31:02.942"/>
    <p1510:client id="{524D5832-E731-3987-314A-51E133926D46}" v="2" dt="2022-12-19T07:29:24.096"/>
    <p1510:client id="{58996C2A-660E-ADE2-A36C-3ABB0FAF5431}" v="16" dt="2022-12-14T13:10:24.775"/>
    <p1510:client id="{5A01950F-F71A-3286-64B6-ED1142A6CFF5}" v="29" dt="2022-06-03T05:15:31.396"/>
    <p1510:client id="{5AB65378-9D71-2AFB-F1B3-FCE975E9BE9D}" v="3" dt="2022-05-26T04:23:01.081"/>
    <p1510:client id="{61BC7D0E-9A16-FEAB-A140-2DF80DEEE5AF}" v="78" dt="2022-12-12T13:22:23.075"/>
    <p1510:client id="{649DB44A-B39D-315B-EDC5-4CBF504D0748}" v="111" dt="2022-12-19T07:35:13.192"/>
    <p1510:client id="{6B8F6FEC-1E40-A8E4-E8DA-81156E4F3832}" v="552" dt="2022-12-17T04:35:55.686"/>
    <p1510:client id="{6D50D6FB-0DD6-9E42-9617-CD3E1E8AB594}" v="32" dt="2022-06-02T09:57:20.139"/>
    <p1510:client id="{70145114-3B65-B682-1EB7-21F2C6687E42}" v="305" dt="2022-12-14T10:46:16.548"/>
    <p1510:client id="{7078F266-2A16-2F9B-A0D9-DB0A75649429}" v="3" dt="2022-12-14T11:03:02.886"/>
    <p1510:client id="{72B9BBCD-D377-4D68-834B-93DBDF1A58D9}" v="98" dt="2022-12-19T08:43:57.745"/>
    <p1510:client id="{73CBA647-B579-ADA3-EB8F-D05BDD31BAD6}" v="366" dt="2022-06-02T07:49:33.112"/>
    <p1510:client id="{756DDEE7-66F5-43CF-E0FD-35BFDAA876D6}" v="160" dt="2022-05-28T06:35:30.362"/>
    <p1510:client id="{77FC5266-2FF7-4780-DA82-C27D0C8B70F5}" v="76" dt="2022-12-16T06:15:30.111"/>
    <p1510:client id="{87BB3B38-302E-3B1C-30B0-6712DF397279}" v="10" dt="2022-12-16T06:59:32.455"/>
    <p1510:client id="{89E9DEE1-4D12-49F5-EF9F-0B4CF898C0C8}" v="197" dt="2022-06-02T09:08:48.888"/>
    <p1510:client id="{8C65C6C6-21E2-65C5-E7EA-09A7A049D152}" v="66" dt="2022-06-03T09:12:01.024"/>
    <p1510:client id="{92D359A2-7F16-9034-64F9-1740F12C1781}" v="307" dt="2022-12-15T07:40:41.298"/>
    <p1510:client id="{970A3C71-145A-323B-95B7-67688AEF8D91}" v="247" dt="2022-12-15T06:51:28.626"/>
    <p1510:client id="{9C875BFA-57AF-419D-0023-46A4F36DCA5C}" v="282" dt="2022-12-15T11:44:18.407"/>
    <p1510:client id="{9E410B8D-E49B-70D4-F921-DEBD8AD4655E}" v="1" dt="2022-08-10T02:51:19.064"/>
    <p1510:client id="{9FC02896-1DC0-D582-2414-81B4877E10A0}" v="232" dt="2022-12-15T09:03:30.652"/>
    <p1510:client id="{A0CB2781-29D6-55A5-A902-80171F7F8EAC}" v="4" dt="2022-12-10T12:19:22.928"/>
    <p1510:client id="{A1E7F51C-3B80-A31C-9682-E7E8BC565ADB}" v="1" dt="2022-12-16T08:31:13.614"/>
    <p1510:client id="{A37075CB-3F4E-332B-BBFC-604A39AA9304}" v="219" dt="2022-12-14T10:23:02.902"/>
    <p1510:client id="{AE8EA9F6-CA22-12E1-A841-8F0FC26D5A01}" v="1" dt="2022-12-14T11:02:15.432"/>
    <p1510:client id="{B0034471-DEEC-F162-E63D-1713A295F2CD}" v="343" dt="2022-12-13T07:59:33.847"/>
    <p1510:client id="{B3E0D497-C296-5952-F831-23993E9C95F5}" v="1037" dt="2022-12-13T08:02:22.112"/>
    <p1510:client id="{B411D26A-3C94-8E21-5B7E-9792A2C09893}" v="189" dt="2022-05-28T03:08:37.444"/>
    <p1510:client id="{B43B360B-7ED6-F179-DD4D-FB87861BB2C2}" v="466" dt="2022-05-27T11:31:21.782"/>
    <p1510:client id="{BBF3EEAB-5E3B-3D29-583E-56714128C53F}" v="1" dt="2022-06-03T05:29:23.511"/>
    <p1510:client id="{BF4489DE-F9BB-C68A-B0FE-F17D8A72C252}" v="2" dt="2022-05-25T10:39:31.866"/>
    <p1510:client id="{C15478C3-8A79-EEDB-4574-509510667B1F}" v="172" dt="2022-06-04T07:53:54.684"/>
    <p1510:client id="{C30F5378-DDE2-F74A-545B-847E8270A363}" v="39" dt="2022-12-14T10:48:19.513"/>
    <p1510:client id="{C68C0E85-25C7-5C7A-D8EC-4EE1DDB95D02}" v="108" dt="2022-12-15T12:09:28.126"/>
    <p1510:client id="{CA6BC26C-BB63-1ECA-1F5D-9099368BB86B}" v="299" dt="2022-05-24T10:23:19.858"/>
    <p1510:client id="{D1462F91-A9F9-C4C7-2CBA-D80C5A12187D}" v="4" dt="2022-12-13T07:59:15.428"/>
    <p1510:client id="{D6BDFCA6-0224-CBD5-A82A-4E967987AFDD}" v="137" dt="2022-12-13T09:24:25.682"/>
    <p1510:client id="{D7A25F85-8109-0E60-CC0E-EA6C8589BF9B}" v="96" dt="2022-06-04T06:53:20.476"/>
    <p1510:client id="{D940EBC6-680B-B8E1-5090-6A094C80329F}" v="156" dt="2022-12-19T07:45:20.016"/>
    <p1510:client id="{E0774359-DF3D-0DB6-F2B9-F008D2BD60F2}" v="116" dt="2021-05-14T08:45:46.414"/>
    <p1510:client id="{E5D21D79-E07B-49FF-494F-3C4972E19BAA}" v="332" dt="2022-05-24T07:08:23.314"/>
    <p1510:client id="{E7F450F0-3D93-AD30-823F-A724CE244770}" v="66" dt="2022-06-02T05:42:01.836"/>
    <p1510:client id="{E846C2FB-221C-72F6-4A10-D3E230021811}" v="486" dt="2022-12-16T04:43:18.207"/>
    <p1510:client id="{F4F41180-38BE-8B39-74AE-89E624F2B23A}" v="57" dt="2022-12-14T11:21:10.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autoAdjust="0"/>
    <p:restoredTop sz="94660"/>
  </p:normalViewPr>
  <p:slideViewPr>
    <p:cSldViewPr snapToGrid="0">
      <p:cViewPr>
        <p:scale>
          <a:sx n="60" d="100"/>
          <a:sy n="60" d="100"/>
        </p:scale>
        <p:origin x="1425" y="4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4BFD0-6C5E-4767-8ABE-B47DFF3B5C55}" type="doc">
      <dgm:prSet loTypeId="urn:microsoft.com/office/officeart/2005/8/layout/hList1" loCatId="list" qsTypeId="urn:microsoft.com/office/officeart/2005/8/quickstyle/simple5" qsCatId="simple" csTypeId="urn:microsoft.com/office/officeart/2005/8/colors/accent4_2" csCatId="accent4" phldr="1"/>
      <dgm:spPr/>
      <dgm:t>
        <a:bodyPr/>
        <a:lstStyle/>
        <a:p>
          <a:endParaRPr lang="en-US"/>
        </a:p>
      </dgm:t>
    </dgm:pt>
    <dgm:pt modelId="{1127B848-FEF1-4F56-A25F-940FF6687E16}">
      <dgm:prSet phldrT="[Text]" custT="1"/>
      <dgm:spPr>
        <a:solidFill>
          <a:schemeClr val="accent4">
            <a:lumMod val="75000"/>
          </a:schemeClr>
        </a:solidFill>
      </dgm:spPr>
      <dgm:t>
        <a:bodyPr/>
        <a:lstStyle/>
        <a:p>
          <a:r>
            <a:rPr lang="en-US" sz="2500" b="1" dirty="0">
              <a:latin typeface="Times New Roman" panose="02020603050405020304" pitchFamily="18" charset="0"/>
              <a:cs typeface="Times New Roman" panose="02020603050405020304" pitchFamily="18" charset="0"/>
            </a:rPr>
            <a:t>Linear Regression</a:t>
          </a:r>
        </a:p>
      </dgm:t>
    </dgm:pt>
    <dgm:pt modelId="{9DCB16D0-8F3E-46DF-B0A6-9681395CD6E9}" type="parTrans" cxnId="{D3C89B5C-9F9A-4EDC-9390-5A98554A98DC}">
      <dgm:prSet/>
      <dgm:spPr/>
      <dgm:t>
        <a:bodyPr/>
        <a:lstStyle/>
        <a:p>
          <a:endParaRPr lang="en-US">
            <a:latin typeface="Times New Roman" panose="02020603050405020304" pitchFamily="18" charset="0"/>
            <a:cs typeface="Times New Roman" panose="02020603050405020304" pitchFamily="18" charset="0"/>
          </a:endParaRPr>
        </a:p>
      </dgm:t>
    </dgm:pt>
    <dgm:pt modelId="{42FB7487-86F4-448B-8B80-EF46047706E5}" type="sibTrans" cxnId="{D3C89B5C-9F9A-4EDC-9390-5A98554A98DC}">
      <dgm:prSet/>
      <dgm:spPr/>
      <dgm:t>
        <a:bodyPr/>
        <a:lstStyle/>
        <a:p>
          <a:endParaRPr lang="en-US">
            <a:latin typeface="Times New Roman" panose="02020603050405020304" pitchFamily="18" charset="0"/>
            <a:cs typeface="Times New Roman" panose="02020603050405020304" pitchFamily="18" charset="0"/>
          </a:endParaRPr>
        </a:p>
      </dgm:t>
    </dgm:pt>
    <dgm:pt modelId="{188AD87F-6348-4380-98A5-C6D8B2173880}">
      <dgm:prSet phldrT="[Text]" custT="1"/>
      <dgm:spPr>
        <a:solidFill>
          <a:schemeClr val="accent4">
            <a:lumMod val="20000"/>
            <a:lumOff val="80000"/>
            <a:alpha val="90000"/>
          </a:schemeClr>
        </a:solidFill>
      </dgm:spPr>
      <dgm:t>
        <a:bodyPr/>
        <a:lstStyle/>
        <a:p>
          <a:pPr>
            <a:lnSpc>
              <a:spcPct val="100000"/>
            </a:lnSpc>
          </a:pPr>
          <a:r>
            <a:rPr lang="en-US" sz="2100" dirty="0">
              <a:latin typeface="Times New Roman" panose="02020603050405020304" pitchFamily="18" charset="0"/>
              <a:cs typeface="Times New Roman" panose="02020603050405020304" pitchFamily="18" charset="0"/>
            </a:rPr>
            <a:t>A statistical method to model the relationship between a dependent variable and one or more independent variables by fitting a linear equation.</a:t>
          </a:r>
        </a:p>
      </dgm:t>
    </dgm:pt>
    <dgm:pt modelId="{85469C45-B933-4C6B-8648-32A6CEA2A4E0}" type="parTrans" cxnId="{D533657C-CDB6-4CDF-B651-875CE6AF3559}">
      <dgm:prSet/>
      <dgm:spPr/>
      <dgm:t>
        <a:bodyPr/>
        <a:lstStyle/>
        <a:p>
          <a:endParaRPr lang="en-US">
            <a:latin typeface="Times New Roman" panose="02020603050405020304" pitchFamily="18" charset="0"/>
            <a:cs typeface="Times New Roman" panose="02020603050405020304" pitchFamily="18" charset="0"/>
          </a:endParaRPr>
        </a:p>
      </dgm:t>
    </dgm:pt>
    <dgm:pt modelId="{1A23FC95-BC98-46A6-ACFC-AE724F80DBD3}" type="sibTrans" cxnId="{D533657C-CDB6-4CDF-B651-875CE6AF3559}">
      <dgm:prSet/>
      <dgm:spPr/>
      <dgm:t>
        <a:bodyPr/>
        <a:lstStyle/>
        <a:p>
          <a:endParaRPr lang="en-US">
            <a:latin typeface="Times New Roman" panose="02020603050405020304" pitchFamily="18" charset="0"/>
            <a:cs typeface="Times New Roman" panose="02020603050405020304" pitchFamily="18" charset="0"/>
          </a:endParaRPr>
        </a:p>
      </dgm:t>
    </dgm:pt>
    <dgm:pt modelId="{E2A6D986-8F74-423A-8871-565F85D3A7D2}">
      <dgm:prSet phldrT="[Text]" custT="1"/>
      <dgm:spPr>
        <a:solidFill>
          <a:schemeClr val="accent4">
            <a:lumMod val="75000"/>
          </a:schemeClr>
        </a:solidFill>
      </dgm:spPr>
      <dgm:t>
        <a:bodyPr/>
        <a:lstStyle/>
        <a:p>
          <a:r>
            <a:rPr lang="en-US" sz="2000" b="1" dirty="0" err="1">
              <a:latin typeface="Times New Roman" panose="02020603050405020304" pitchFamily="18" charset="0"/>
              <a:cs typeface="Times New Roman" panose="02020603050405020304" pitchFamily="18" charset="0"/>
            </a:rPr>
            <a:t>AutoRegressive</a:t>
          </a:r>
          <a:r>
            <a:rPr lang="en-US" sz="2000" b="1" dirty="0">
              <a:latin typeface="Times New Roman" panose="02020603050405020304" pitchFamily="18" charset="0"/>
              <a:cs typeface="Times New Roman" panose="02020603050405020304" pitchFamily="18" charset="0"/>
            </a:rPr>
            <a:t> Integrated Moving Average</a:t>
          </a:r>
        </a:p>
      </dgm:t>
    </dgm:pt>
    <dgm:pt modelId="{5462D2C4-60CB-4B76-BB8C-771B5848DAB7}" type="parTrans" cxnId="{3F9A9690-3CA6-438B-B7E8-C2B3C01D162C}">
      <dgm:prSet/>
      <dgm:spPr/>
      <dgm:t>
        <a:bodyPr/>
        <a:lstStyle/>
        <a:p>
          <a:endParaRPr lang="en-US">
            <a:latin typeface="Times New Roman" panose="02020603050405020304" pitchFamily="18" charset="0"/>
            <a:cs typeface="Times New Roman" panose="02020603050405020304" pitchFamily="18" charset="0"/>
          </a:endParaRPr>
        </a:p>
      </dgm:t>
    </dgm:pt>
    <dgm:pt modelId="{43B1422F-64B0-4356-A35F-6E93877F3473}" type="sibTrans" cxnId="{3F9A9690-3CA6-438B-B7E8-C2B3C01D162C}">
      <dgm:prSet/>
      <dgm:spPr/>
      <dgm:t>
        <a:bodyPr/>
        <a:lstStyle/>
        <a:p>
          <a:endParaRPr lang="en-US">
            <a:latin typeface="Times New Roman" panose="02020603050405020304" pitchFamily="18" charset="0"/>
            <a:cs typeface="Times New Roman" panose="02020603050405020304" pitchFamily="18" charset="0"/>
          </a:endParaRPr>
        </a:p>
      </dgm:t>
    </dgm:pt>
    <dgm:pt modelId="{46C326B4-0D0D-4E1E-A0C2-3A932AF04826}">
      <dgm:prSet phldrT="[Text]" custT="1"/>
      <dgm:spPr>
        <a:solidFill>
          <a:schemeClr val="accent4">
            <a:lumMod val="20000"/>
            <a:lumOff val="80000"/>
            <a:alpha val="90000"/>
          </a:schemeClr>
        </a:solidFill>
      </dgm:spPr>
      <dgm:t>
        <a:bodyPr/>
        <a:lstStyle/>
        <a:p>
          <a:pPr>
            <a:lnSpc>
              <a:spcPct val="100000"/>
            </a:lnSpc>
          </a:pPr>
          <a:r>
            <a:rPr lang="en-US" sz="2100" dirty="0">
              <a:latin typeface="Times New Roman" panose="02020603050405020304" pitchFamily="18" charset="0"/>
              <a:cs typeface="Times New Roman" panose="02020603050405020304" pitchFamily="18" charset="0"/>
            </a:rPr>
            <a:t>A time series forecasting technique that combines </a:t>
          </a:r>
          <a:r>
            <a:rPr lang="en-US" sz="2100" dirty="0" err="1">
              <a:latin typeface="Times New Roman" panose="02020603050405020304" pitchFamily="18" charset="0"/>
              <a:cs typeface="Times New Roman" panose="02020603050405020304" pitchFamily="18" charset="0"/>
            </a:rPr>
            <a:t>autoregression</a:t>
          </a:r>
          <a:r>
            <a:rPr lang="en-US" sz="2100" dirty="0">
              <a:latin typeface="Times New Roman" panose="02020603050405020304" pitchFamily="18" charset="0"/>
              <a:cs typeface="Times New Roman" panose="02020603050405020304" pitchFamily="18" charset="0"/>
            </a:rPr>
            <a:t>, differencing, and moving averages to model and predict future values.</a:t>
          </a:r>
        </a:p>
      </dgm:t>
    </dgm:pt>
    <dgm:pt modelId="{4F680EAE-6420-4DC4-81D7-42F8F114D9E2}" type="parTrans" cxnId="{9494F1BD-3904-49F1-80AC-DE77824FFD0D}">
      <dgm:prSet/>
      <dgm:spPr/>
      <dgm:t>
        <a:bodyPr/>
        <a:lstStyle/>
        <a:p>
          <a:endParaRPr lang="en-US">
            <a:latin typeface="Times New Roman" panose="02020603050405020304" pitchFamily="18" charset="0"/>
            <a:cs typeface="Times New Roman" panose="02020603050405020304" pitchFamily="18" charset="0"/>
          </a:endParaRPr>
        </a:p>
      </dgm:t>
    </dgm:pt>
    <dgm:pt modelId="{16009375-180B-4C44-BF5A-60F190C979AE}" type="sibTrans" cxnId="{9494F1BD-3904-49F1-80AC-DE77824FFD0D}">
      <dgm:prSet/>
      <dgm:spPr/>
      <dgm:t>
        <a:bodyPr/>
        <a:lstStyle/>
        <a:p>
          <a:endParaRPr lang="en-US">
            <a:latin typeface="Times New Roman" panose="02020603050405020304" pitchFamily="18" charset="0"/>
            <a:cs typeface="Times New Roman" panose="02020603050405020304" pitchFamily="18" charset="0"/>
          </a:endParaRPr>
        </a:p>
      </dgm:t>
    </dgm:pt>
    <dgm:pt modelId="{F47202E2-29F1-4E62-B94D-298C12B7A820}" type="pres">
      <dgm:prSet presAssocID="{BF34BFD0-6C5E-4767-8ABE-B47DFF3B5C55}" presName="Name0" presStyleCnt="0">
        <dgm:presLayoutVars>
          <dgm:dir/>
          <dgm:animLvl val="lvl"/>
          <dgm:resizeHandles val="exact"/>
        </dgm:presLayoutVars>
      </dgm:prSet>
      <dgm:spPr/>
    </dgm:pt>
    <dgm:pt modelId="{296C1ECC-193B-49B3-BBD1-98DBD1FD4E57}" type="pres">
      <dgm:prSet presAssocID="{1127B848-FEF1-4F56-A25F-940FF6687E16}" presName="composite" presStyleCnt="0"/>
      <dgm:spPr/>
    </dgm:pt>
    <dgm:pt modelId="{9B80AB8C-C584-4A06-A005-2D7F006D75F6}" type="pres">
      <dgm:prSet presAssocID="{1127B848-FEF1-4F56-A25F-940FF6687E16}" presName="parTx" presStyleLbl="alignNode1" presStyleIdx="0" presStyleCnt="2" custScaleY="96597">
        <dgm:presLayoutVars>
          <dgm:chMax val="0"/>
          <dgm:chPref val="0"/>
          <dgm:bulletEnabled val="1"/>
        </dgm:presLayoutVars>
      </dgm:prSet>
      <dgm:spPr/>
    </dgm:pt>
    <dgm:pt modelId="{B9DA56CA-0AB0-4850-8F98-9FDA5FD15ED5}" type="pres">
      <dgm:prSet presAssocID="{1127B848-FEF1-4F56-A25F-940FF6687E16}" presName="desTx" presStyleLbl="alignAccFollowNode1" presStyleIdx="0" presStyleCnt="2">
        <dgm:presLayoutVars>
          <dgm:bulletEnabled val="1"/>
        </dgm:presLayoutVars>
      </dgm:prSet>
      <dgm:spPr/>
    </dgm:pt>
    <dgm:pt modelId="{17B35BE7-4A67-4D77-A4BD-31EF66A155AD}" type="pres">
      <dgm:prSet presAssocID="{42FB7487-86F4-448B-8B80-EF46047706E5}" presName="space" presStyleCnt="0"/>
      <dgm:spPr/>
    </dgm:pt>
    <dgm:pt modelId="{DA0666EF-457D-4B54-9674-EA895A73DD49}" type="pres">
      <dgm:prSet presAssocID="{E2A6D986-8F74-423A-8871-565F85D3A7D2}" presName="composite" presStyleCnt="0"/>
      <dgm:spPr/>
    </dgm:pt>
    <dgm:pt modelId="{9A2912BE-2544-41B6-88C9-6B1B18DDB3FE}" type="pres">
      <dgm:prSet presAssocID="{E2A6D986-8F74-423A-8871-565F85D3A7D2}" presName="parTx" presStyleLbl="alignNode1" presStyleIdx="1" presStyleCnt="2" custScaleY="96597">
        <dgm:presLayoutVars>
          <dgm:chMax val="0"/>
          <dgm:chPref val="0"/>
          <dgm:bulletEnabled val="1"/>
        </dgm:presLayoutVars>
      </dgm:prSet>
      <dgm:spPr/>
    </dgm:pt>
    <dgm:pt modelId="{60EB11C4-8725-4D1B-9964-03D43277278A}" type="pres">
      <dgm:prSet presAssocID="{E2A6D986-8F74-423A-8871-565F85D3A7D2}" presName="desTx" presStyleLbl="alignAccFollowNode1" presStyleIdx="1" presStyleCnt="2">
        <dgm:presLayoutVars>
          <dgm:bulletEnabled val="1"/>
        </dgm:presLayoutVars>
      </dgm:prSet>
      <dgm:spPr/>
    </dgm:pt>
  </dgm:ptLst>
  <dgm:cxnLst>
    <dgm:cxn modelId="{CA94E30A-3B80-4604-A62A-B3F4B13C125B}" type="presOf" srcId="{188AD87F-6348-4380-98A5-C6D8B2173880}" destId="{B9DA56CA-0AB0-4850-8F98-9FDA5FD15ED5}" srcOrd="0" destOrd="0" presId="urn:microsoft.com/office/officeart/2005/8/layout/hList1"/>
    <dgm:cxn modelId="{37FCD13F-AF59-4EE1-A371-07F601EFC4ED}" type="presOf" srcId="{E2A6D986-8F74-423A-8871-565F85D3A7D2}" destId="{9A2912BE-2544-41B6-88C9-6B1B18DDB3FE}" srcOrd="0" destOrd="0" presId="urn:microsoft.com/office/officeart/2005/8/layout/hList1"/>
    <dgm:cxn modelId="{D3C89B5C-9F9A-4EDC-9390-5A98554A98DC}" srcId="{BF34BFD0-6C5E-4767-8ABE-B47DFF3B5C55}" destId="{1127B848-FEF1-4F56-A25F-940FF6687E16}" srcOrd="0" destOrd="0" parTransId="{9DCB16D0-8F3E-46DF-B0A6-9681395CD6E9}" sibTransId="{42FB7487-86F4-448B-8B80-EF46047706E5}"/>
    <dgm:cxn modelId="{B5E88C44-708D-4191-8C51-98A5ACFAF8E9}" type="presOf" srcId="{46C326B4-0D0D-4E1E-A0C2-3A932AF04826}" destId="{60EB11C4-8725-4D1B-9964-03D43277278A}" srcOrd="0" destOrd="0" presId="urn:microsoft.com/office/officeart/2005/8/layout/hList1"/>
    <dgm:cxn modelId="{09A14349-0344-4589-AAF8-35757C3CE426}" type="presOf" srcId="{1127B848-FEF1-4F56-A25F-940FF6687E16}" destId="{9B80AB8C-C584-4A06-A005-2D7F006D75F6}" srcOrd="0" destOrd="0" presId="urn:microsoft.com/office/officeart/2005/8/layout/hList1"/>
    <dgm:cxn modelId="{D533657C-CDB6-4CDF-B651-875CE6AF3559}" srcId="{1127B848-FEF1-4F56-A25F-940FF6687E16}" destId="{188AD87F-6348-4380-98A5-C6D8B2173880}" srcOrd="0" destOrd="0" parTransId="{85469C45-B933-4C6B-8648-32A6CEA2A4E0}" sibTransId="{1A23FC95-BC98-46A6-ACFC-AE724F80DBD3}"/>
    <dgm:cxn modelId="{3F9A9690-3CA6-438B-B7E8-C2B3C01D162C}" srcId="{BF34BFD0-6C5E-4767-8ABE-B47DFF3B5C55}" destId="{E2A6D986-8F74-423A-8871-565F85D3A7D2}" srcOrd="1" destOrd="0" parTransId="{5462D2C4-60CB-4B76-BB8C-771B5848DAB7}" sibTransId="{43B1422F-64B0-4356-A35F-6E93877F3473}"/>
    <dgm:cxn modelId="{9494F1BD-3904-49F1-80AC-DE77824FFD0D}" srcId="{E2A6D986-8F74-423A-8871-565F85D3A7D2}" destId="{46C326B4-0D0D-4E1E-A0C2-3A932AF04826}" srcOrd="0" destOrd="0" parTransId="{4F680EAE-6420-4DC4-81D7-42F8F114D9E2}" sibTransId="{16009375-180B-4C44-BF5A-60F190C979AE}"/>
    <dgm:cxn modelId="{2CAFABCB-8BE9-4EF8-B02C-AA53C4022CEA}" type="presOf" srcId="{BF34BFD0-6C5E-4767-8ABE-B47DFF3B5C55}" destId="{F47202E2-29F1-4E62-B94D-298C12B7A820}" srcOrd="0" destOrd="0" presId="urn:microsoft.com/office/officeart/2005/8/layout/hList1"/>
    <dgm:cxn modelId="{FE347BE9-C6C4-4230-8262-3C252829143A}" type="presParOf" srcId="{F47202E2-29F1-4E62-B94D-298C12B7A820}" destId="{296C1ECC-193B-49B3-BBD1-98DBD1FD4E57}" srcOrd="0" destOrd="0" presId="urn:microsoft.com/office/officeart/2005/8/layout/hList1"/>
    <dgm:cxn modelId="{19783DBA-E43C-4BEF-9DC1-23DAE63C809F}" type="presParOf" srcId="{296C1ECC-193B-49B3-BBD1-98DBD1FD4E57}" destId="{9B80AB8C-C584-4A06-A005-2D7F006D75F6}" srcOrd="0" destOrd="0" presId="urn:microsoft.com/office/officeart/2005/8/layout/hList1"/>
    <dgm:cxn modelId="{7F896C40-857B-424C-8956-3E843846A07F}" type="presParOf" srcId="{296C1ECC-193B-49B3-BBD1-98DBD1FD4E57}" destId="{B9DA56CA-0AB0-4850-8F98-9FDA5FD15ED5}" srcOrd="1" destOrd="0" presId="urn:microsoft.com/office/officeart/2005/8/layout/hList1"/>
    <dgm:cxn modelId="{68F34BAA-CA72-4981-BDCA-4ACDC049E01F}" type="presParOf" srcId="{F47202E2-29F1-4E62-B94D-298C12B7A820}" destId="{17B35BE7-4A67-4D77-A4BD-31EF66A155AD}" srcOrd="1" destOrd="0" presId="urn:microsoft.com/office/officeart/2005/8/layout/hList1"/>
    <dgm:cxn modelId="{F0B5383C-6761-41F1-9CDB-32BE88B23211}" type="presParOf" srcId="{F47202E2-29F1-4E62-B94D-298C12B7A820}" destId="{DA0666EF-457D-4B54-9674-EA895A73DD49}" srcOrd="2" destOrd="0" presId="urn:microsoft.com/office/officeart/2005/8/layout/hList1"/>
    <dgm:cxn modelId="{6422ECD8-A1A2-4A7B-8EF4-BF077FCFED55}" type="presParOf" srcId="{DA0666EF-457D-4B54-9674-EA895A73DD49}" destId="{9A2912BE-2544-41B6-88C9-6B1B18DDB3FE}" srcOrd="0" destOrd="0" presId="urn:microsoft.com/office/officeart/2005/8/layout/hList1"/>
    <dgm:cxn modelId="{0E0E37D6-9451-49B6-ADE5-331EF079EE0C}" type="presParOf" srcId="{DA0666EF-457D-4B54-9674-EA895A73DD49}" destId="{60EB11C4-8725-4D1B-9964-03D43277278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34BFD0-6C5E-4767-8ABE-B47DFF3B5C55}" type="doc">
      <dgm:prSet loTypeId="urn:microsoft.com/office/officeart/2005/8/layout/hList1" loCatId="list" qsTypeId="urn:microsoft.com/office/officeart/2005/8/quickstyle/simple5" qsCatId="simple" csTypeId="urn:microsoft.com/office/officeart/2005/8/colors/accent4_2" csCatId="accent4" phldr="1"/>
      <dgm:spPr/>
      <dgm:t>
        <a:bodyPr/>
        <a:lstStyle/>
        <a:p>
          <a:endParaRPr lang="en-US"/>
        </a:p>
      </dgm:t>
    </dgm:pt>
    <dgm:pt modelId="{1127B848-FEF1-4F56-A25F-940FF6687E16}">
      <dgm:prSet phldrT="[Text]" custT="1"/>
      <dgm:spPr>
        <a:solidFill>
          <a:schemeClr val="accent4">
            <a:lumMod val="75000"/>
          </a:schemeClr>
        </a:solidFill>
      </dgm:spPr>
      <dgm:t>
        <a:bodyPr/>
        <a:lstStyle/>
        <a:p>
          <a:r>
            <a:rPr lang="en-US" sz="2500" b="1" dirty="0">
              <a:latin typeface="Times New Roman" panose="02020603050405020304" pitchFamily="18" charset="0"/>
              <a:cs typeface="Times New Roman" panose="02020603050405020304" pitchFamily="18" charset="0"/>
            </a:rPr>
            <a:t>Seasonal ARIMA</a:t>
          </a:r>
        </a:p>
      </dgm:t>
    </dgm:pt>
    <dgm:pt modelId="{9DCB16D0-8F3E-46DF-B0A6-9681395CD6E9}" type="parTrans" cxnId="{D3C89B5C-9F9A-4EDC-9390-5A98554A98DC}">
      <dgm:prSet/>
      <dgm:spPr/>
      <dgm:t>
        <a:bodyPr/>
        <a:lstStyle/>
        <a:p>
          <a:endParaRPr lang="en-US">
            <a:latin typeface="Times New Roman" panose="02020603050405020304" pitchFamily="18" charset="0"/>
            <a:cs typeface="Times New Roman" panose="02020603050405020304" pitchFamily="18" charset="0"/>
          </a:endParaRPr>
        </a:p>
      </dgm:t>
    </dgm:pt>
    <dgm:pt modelId="{42FB7487-86F4-448B-8B80-EF46047706E5}" type="sibTrans" cxnId="{D3C89B5C-9F9A-4EDC-9390-5A98554A98DC}">
      <dgm:prSet/>
      <dgm:spPr/>
      <dgm:t>
        <a:bodyPr/>
        <a:lstStyle/>
        <a:p>
          <a:endParaRPr lang="en-US">
            <a:latin typeface="Times New Roman" panose="02020603050405020304" pitchFamily="18" charset="0"/>
            <a:cs typeface="Times New Roman" panose="02020603050405020304" pitchFamily="18" charset="0"/>
          </a:endParaRPr>
        </a:p>
      </dgm:t>
    </dgm:pt>
    <dgm:pt modelId="{188AD87F-6348-4380-98A5-C6D8B2173880}">
      <dgm:prSet phldrT="[Text]" custT="1"/>
      <dgm:spPr>
        <a:solidFill>
          <a:schemeClr val="accent4">
            <a:lumMod val="20000"/>
            <a:lumOff val="80000"/>
            <a:alpha val="90000"/>
          </a:schemeClr>
        </a:solidFill>
      </dgm:spPr>
      <dgm:t>
        <a:bodyPr/>
        <a:lstStyle/>
        <a:p>
          <a:pPr>
            <a:lnSpc>
              <a:spcPct val="100000"/>
            </a:lnSpc>
          </a:pPr>
          <a:r>
            <a:rPr lang="en-US" sz="2100" dirty="0">
              <a:latin typeface="Times New Roman" panose="02020603050405020304" pitchFamily="18" charset="0"/>
              <a:cs typeface="Times New Roman" panose="02020603050405020304" pitchFamily="18" charset="0"/>
            </a:rPr>
            <a:t>An extension of ARIMA that includes seasonal components, useful for time series data with seasonal patterns.</a:t>
          </a:r>
        </a:p>
      </dgm:t>
    </dgm:pt>
    <dgm:pt modelId="{85469C45-B933-4C6B-8648-32A6CEA2A4E0}" type="parTrans" cxnId="{D533657C-CDB6-4CDF-B651-875CE6AF3559}">
      <dgm:prSet/>
      <dgm:spPr/>
      <dgm:t>
        <a:bodyPr/>
        <a:lstStyle/>
        <a:p>
          <a:endParaRPr lang="en-US">
            <a:latin typeface="Times New Roman" panose="02020603050405020304" pitchFamily="18" charset="0"/>
            <a:cs typeface="Times New Roman" panose="02020603050405020304" pitchFamily="18" charset="0"/>
          </a:endParaRPr>
        </a:p>
      </dgm:t>
    </dgm:pt>
    <dgm:pt modelId="{1A23FC95-BC98-46A6-ACFC-AE724F80DBD3}" type="sibTrans" cxnId="{D533657C-CDB6-4CDF-B651-875CE6AF3559}">
      <dgm:prSet/>
      <dgm:spPr/>
      <dgm:t>
        <a:bodyPr/>
        <a:lstStyle/>
        <a:p>
          <a:endParaRPr lang="en-US">
            <a:latin typeface="Times New Roman" panose="02020603050405020304" pitchFamily="18" charset="0"/>
            <a:cs typeface="Times New Roman" panose="02020603050405020304" pitchFamily="18" charset="0"/>
          </a:endParaRPr>
        </a:p>
      </dgm:t>
    </dgm:pt>
    <dgm:pt modelId="{E2A6D986-8F74-423A-8871-565F85D3A7D2}">
      <dgm:prSet phldrT="[Text]" custT="1"/>
      <dgm:spPr>
        <a:solidFill>
          <a:schemeClr val="accent4">
            <a:lumMod val="75000"/>
          </a:schemeClr>
        </a:solidFill>
      </dgm:spPr>
      <dgm:t>
        <a:bodyPr/>
        <a:lstStyle/>
        <a:p>
          <a:r>
            <a:rPr lang="en-US" sz="2500" b="1" dirty="0">
              <a:latin typeface="Times New Roman" panose="02020603050405020304" pitchFamily="18" charset="0"/>
              <a:cs typeface="Times New Roman" panose="02020603050405020304" pitchFamily="18" charset="0"/>
            </a:rPr>
            <a:t>Facebook Prophet</a:t>
          </a:r>
        </a:p>
      </dgm:t>
    </dgm:pt>
    <dgm:pt modelId="{5462D2C4-60CB-4B76-BB8C-771B5848DAB7}" type="parTrans" cxnId="{3F9A9690-3CA6-438B-B7E8-C2B3C01D162C}">
      <dgm:prSet/>
      <dgm:spPr/>
      <dgm:t>
        <a:bodyPr/>
        <a:lstStyle/>
        <a:p>
          <a:endParaRPr lang="en-US">
            <a:latin typeface="Times New Roman" panose="02020603050405020304" pitchFamily="18" charset="0"/>
            <a:cs typeface="Times New Roman" panose="02020603050405020304" pitchFamily="18" charset="0"/>
          </a:endParaRPr>
        </a:p>
      </dgm:t>
    </dgm:pt>
    <dgm:pt modelId="{43B1422F-64B0-4356-A35F-6E93877F3473}" type="sibTrans" cxnId="{3F9A9690-3CA6-438B-B7E8-C2B3C01D162C}">
      <dgm:prSet/>
      <dgm:spPr/>
      <dgm:t>
        <a:bodyPr/>
        <a:lstStyle/>
        <a:p>
          <a:endParaRPr lang="en-US">
            <a:latin typeface="Times New Roman" panose="02020603050405020304" pitchFamily="18" charset="0"/>
            <a:cs typeface="Times New Roman" panose="02020603050405020304" pitchFamily="18" charset="0"/>
          </a:endParaRPr>
        </a:p>
      </dgm:t>
    </dgm:pt>
    <dgm:pt modelId="{46C326B4-0D0D-4E1E-A0C2-3A932AF04826}">
      <dgm:prSet phldrT="[Text]" custT="1"/>
      <dgm:spPr>
        <a:solidFill>
          <a:schemeClr val="accent4">
            <a:lumMod val="20000"/>
            <a:lumOff val="80000"/>
            <a:alpha val="90000"/>
          </a:schemeClr>
        </a:solidFill>
      </dgm:spPr>
      <dgm:t>
        <a:bodyPr/>
        <a:lstStyle/>
        <a:p>
          <a:pPr>
            <a:lnSpc>
              <a:spcPct val="100000"/>
            </a:lnSpc>
          </a:pPr>
          <a:r>
            <a:rPr lang="en-US" sz="2100" dirty="0">
              <a:latin typeface="Times New Roman" panose="02020603050405020304" pitchFamily="18" charset="0"/>
              <a:cs typeface="Times New Roman" panose="02020603050405020304" pitchFamily="18" charset="0"/>
            </a:rPr>
            <a:t>A forecasting tool developed by Facebook, designed for time series data with daily observations and strong seasonal effects, offering robust handling of missing data and outliers.</a:t>
          </a:r>
        </a:p>
      </dgm:t>
    </dgm:pt>
    <dgm:pt modelId="{4F680EAE-6420-4DC4-81D7-42F8F114D9E2}" type="parTrans" cxnId="{9494F1BD-3904-49F1-80AC-DE77824FFD0D}">
      <dgm:prSet/>
      <dgm:spPr/>
      <dgm:t>
        <a:bodyPr/>
        <a:lstStyle/>
        <a:p>
          <a:endParaRPr lang="en-US">
            <a:latin typeface="Times New Roman" panose="02020603050405020304" pitchFamily="18" charset="0"/>
            <a:cs typeface="Times New Roman" panose="02020603050405020304" pitchFamily="18" charset="0"/>
          </a:endParaRPr>
        </a:p>
      </dgm:t>
    </dgm:pt>
    <dgm:pt modelId="{16009375-180B-4C44-BF5A-60F190C979AE}" type="sibTrans" cxnId="{9494F1BD-3904-49F1-80AC-DE77824FFD0D}">
      <dgm:prSet/>
      <dgm:spPr/>
      <dgm:t>
        <a:bodyPr/>
        <a:lstStyle/>
        <a:p>
          <a:endParaRPr lang="en-US">
            <a:latin typeface="Times New Roman" panose="02020603050405020304" pitchFamily="18" charset="0"/>
            <a:cs typeface="Times New Roman" panose="02020603050405020304" pitchFamily="18" charset="0"/>
          </a:endParaRPr>
        </a:p>
      </dgm:t>
    </dgm:pt>
    <dgm:pt modelId="{F47202E2-29F1-4E62-B94D-298C12B7A820}" type="pres">
      <dgm:prSet presAssocID="{BF34BFD0-6C5E-4767-8ABE-B47DFF3B5C55}" presName="Name0" presStyleCnt="0">
        <dgm:presLayoutVars>
          <dgm:dir/>
          <dgm:animLvl val="lvl"/>
          <dgm:resizeHandles val="exact"/>
        </dgm:presLayoutVars>
      </dgm:prSet>
      <dgm:spPr/>
    </dgm:pt>
    <dgm:pt modelId="{296C1ECC-193B-49B3-BBD1-98DBD1FD4E57}" type="pres">
      <dgm:prSet presAssocID="{1127B848-FEF1-4F56-A25F-940FF6687E16}" presName="composite" presStyleCnt="0"/>
      <dgm:spPr/>
    </dgm:pt>
    <dgm:pt modelId="{9B80AB8C-C584-4A06-A005-2D7F006D75F6}" type="pres">
      <dgm:prSet presAssocID="{1127B848-FEF1-4F56-A25F-940FF6687E16}" presName="parTx" presStyleLbl="alignNode1" presStyleIdx="0" presStyleCnt="2" custScaleY="96597">
        <dgm:presLayoutVars>
          <dgm:chMax val="0"/>
          <dgm:chPref val="0"/>
          <dgm:bulletEnabled val="1"/>
        </dgm:presLayoutVars>
      </dgm:prSet>
      <dgm:spPr/>
    </dgm:pt>
    <dgm:pt modelId="{B9DA56CA-0AB0-4850-8F98-9FDA5FD15ED5}" type="pres">
      <dgm:prSet presAssocID="{1127B848-FEF1-4F56-A25F-940FF6687E16}" presName="desTx" presStyleLbl="alignAccFollowNode1" presStyleIdx="0" presStyleCnt="2">
        <dgm:presLayoutVars>
          <dgm:bulletEnabled val="1"/>
        </dgm:presLayoutVars>
      </dgm:prSet>
      <dgm:spPr/>
    </dgm:pt>
    <dgm:pt modelId="{17B35BE7-4A67-4D77-A4BD-31EF66A155AD}" type="pres">
      <dgm:prSet presAssocID="{42FB7487-86F4-448B-8B80-EF46047706E5}" presName="space" presStyleCnt="0"/>
      <dgm:spPr/>
    </dgm:pt>
    <dgm:pt modelId="{DA0666EF-457D-4B54-9674-EA895A73DD49}" type="pres">
      <dgm:prSet presAssocID="{E2A6D986-8F74-423A-8871-565F85D3A7D2}" presName="composite" presStyleCnt="0"/>
      <dgm:spPr/>
    </dgm:pt>
    <dgm:pt modelId="{9A2912BE-2544-41B6-88C9-6B1B18DDB3FE}" type="pres">
      <dgm:prSet presAssocID="{E2A6D986-8F74-423A-8871-565F85D3A7D2}" presName="parTx" presStyleLbl="alignNode1" presStyleIdx="1" presStyleCnt="2" custScaleY="96597">
        <dgm:presLayoutVars>
          <dgm:chMax val="0"/>
          <dgm:chPref val="0"/>
          <dgm:bulletEnabled val="1"/>
        </dgm:presLayoutVars>
      </dgm:prSet>
      <dgm:spPr/>
    </dgm:pt>
    <dgm:pt modelId="{60EB11C4-8725-4D1B-9964-03D43277278A}" type="pres">
      <dgm:prSet presAssocID="{E2A6D986-8F74-423A-8871-565F85D3A7D2}" presName="desTx" presStyleLbl="alignAccFollowNode1" presStyleIdx="1" presStyleCnt="2">
        <dgm:presLayoutVars>
          <dgm:bulletEnabled val="1"/>
        </dgm:presLayoutVars>
      </dgm:prSet>
      <dgm:spPr/>
    </dgm:pt>
  </dgm:ptLst>
  <dgm:cxnLst>
    <dgm:cxn modelId="{CA94E30A-3B80-4604-A62A-B3F4B13C125B}" type="presOf" srcId="{188AD87F-6348-4380-98A5-C6D8B2173880}" destId="{B9DA56CA-0AB0-4850-8F98-9FDA5FD15ED5}" srcOrd="0" destOrd="0" presId="urn:microsoft.com/office/officeart/2005/8/layout/hList1"/>
    <dgm:cxn modelId="{37FCD13F-AF59-4EE1-A371-07F601EFC4ED}" type="presOf" srcId="{E2A6D986-8F74-423A-8871-565F85D3A7D2}" destId="{9A2912BE-2544-41B6-88C9-6B1B18DDB3FE}" srcOrd="0" destOrd="0" presId="urn:microsoft.com/office/officeart/2005/8/layout/hList1"/>
    <dgm:cxn modelId="{D3C89B5C-9F9A-4EDC-9390-5A98554A98DC}" srcId="{BF34BFD0-6C5E-4767-8ABE-B47DFF3B5C55}" destId="{1127B848-FEF1-4F56-A25F-940FF6687E16}" srcOrd="0" destOrd="0" parTransId="{9DCB16D0-8F3E-46DF-B0A6-9681395CD6E9}" sibTransId="{42FB7487-86F4-448B-8B80-EF46047706E5}"/>
    <dgm:cxn modelId="{B5E88C44-708D-4191-8C51-98A5ACFAF8E9}" type="presOf" srcId="{46C326B4-0D0D-4E1E-A0C2-3A932AF04826}" destId="{60EB11C4-8725-4D1B-9964-03D43277278A}" srcOrd="0" destOrd="0" presId="urn:microsoft.com/office/officeart/2005/8/layout/hList1"/>
    <dgm:cxn modelId="{09A14349-0344-4589-AAF8-35757C3CE426}" type="presOf" srcId="{1127B848-FEF1-4F56-A25F-940FF6687E16}" destId="{9B80AB8C-C584-4A06-A005-2D7F006D75F6}" srcOrd="0" destOrd="0" presId="urn:microsoft.com/office/officeart/2005/8/layout/hList1"/>
    <dgm:cxn modelId="{D533657C-CDB6-4CDF-B651-875CE6AF3559}" srcId="{1127B848-FEF1-4F56-A25F-940FF6687E16}" destId="{188AD87F-6348-4380-98A5-C6D8B2173880}" srcOrd="0" destOrd="0" parTransId="{85469C45-B933-4C6B-8648-32A6CEA2A4E0}" sibTransId="{1A23FC95-BC98-46A6-ACFC-AE724F80DBD3}"/>
    <dgm:cxn modelId="{3F9A9690-3CA6-438B-B7E8-C2B3C01D162C}" srcId="{BF34BFD0-6C5E-4767-8ABE-B47DFF3B5C55}" destId="{E2A6D986-8F74-423A-8871-565F85D3A7D2}" srcOrd="1" destOrd="0" parTransId="{5462D2C4-60CB-4B76-BB8C-771B5848DAB7}" sibTransId="{43B1422F-64B0-4356-A35F-6E93877F3473}"/>
    <dgm:cxn modelId="{9494F1BD-3904-49F1-80AC-DE77824FFD0D}" srcId="{E2A6D986-8F74-423A-8871-565F85D3A7D2}" destId="{46C326B4-0D0D-4E1E-A0C2-3A932AF04826}" srcOrd="0" destOrd="0" parTransId="{4F680EAE-6420-4DC4-81D7-42F8F114D9E2}" sibTransId="{16009375-180B-4C44-BF5A-60F190C979AE}"/>
    <dgm:cxn modelId="{2CAFABCB-8BE9-4EF8-B02C-AA53C4022CEA}" type="presOf" srcId="{BF34BFD0-6C5E-4767-8ABE-B47DFF3B5C55}" destId="{F47202E2-29F1-4E62-B94D-298C12B7A820}" srcOrd="0" destOrd="0" presId="urn:microsoft.com/office/officeart/2005/8/layout/hList1"/>
    <dgm:cxn modelId="{FE347BE9-C6C4-4230-8262-3C252829143A}" type="presParOf" srcId="{F47202E2-29F1-4E62-B94D-298C12B7A820}" destId="{296C1ECC-193B-49B3-BBD1-98DBD1FD4E57}" srcOrd="0" destOrd="0" presId="urn:microsoft.com/office/officeart/2005/8/layout/hList1"/>
    <dgm:cxn modelId="{19783DBA-E43C-4BEF-9DC1-23DAE63C809F}" type="presParOf" srcId="{296C1ECC-193B-49B3-BBD1-98DBD1FD4E57}" destId="{9B80AB8C-C584-4A06-A005-2D7F006D75F6}" srcOrd="0" destOrd="0" presId="urn:microsoft.com/office/officeart/2005/8/layout/hList1"/>
    <dgm:cxn modelId="{7F896C40-857B-424C-8956-3E843846A07F}" type="presParOf" srcId="{296C1ECC-193B-49B3-BBD1-98DBD1FD4E57}" destId="{B9DA56CA-0AB0-4850-8F98-9FDA5FD15ED5}" srcOrd="1" destOrd="0" presId="urn:microsoft.com/office/officeart/2005/8/layout/hList1"/>
    <dgm:cxn modelId="{68F34BAA-CA72-4981-BDCA-4ACDC049E01F}" type="presParOf" srcId="{F47202E2-29F1-4E62-B94D-298C12B7A820}" destId="{17B35BE7-4A67-4D77-A4BD-31EF66A155AD}" srcOrd="1" destOrd="0" presId="urn:microsoft.com/office/officeart/2005/8/layout/hList1"/>
    <dgm:cxn modelId="{F0B5383C-6761-41F1-9CDB-32BE88B23211}" type="presParOf" srcId="{F47202E2-29F1-4E62-B94D-298C12B7A820}" destId="{DA0666EF-457D-4B54-9674-EA895A73DD49}" srcOrd="2" destOrd="0" presId="urn:microsoft.com/office/officeart/2005/8/layout/hList1"/>
    <dgm:cxn modelId="{6422ECD8-A1A2-4A7B-8EF4-BF077FCFED55}" type="presParOf" srcId="{DA0666EF-457D-4B54-9674-EA895A73DD49}" destId="{9A2912BE-2544-41B6-88C9-6B1B18DDB3FE}" srcOrd="0" destOrd="0" presId="urn:microsoft.com/office/officeart/2005/8/layout/hList1"/>
    <dgm:cxn modelId="{0E0E37D6-9451-49B6-ADE5-331EF079EE0C}" type="presParOf" srcId="{DA0666EF-457D-4B54-9674-EA895A73DD49}" destId="{60EB11C4-8725-4D1B-9964-03D43277278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7D4BC4-8827-41EA-BC7D-752282D73698}" type="doc">
      <dgm:prSet loTypeId="urn:microsoft.com/office/officeart/2009/3/layout/HorizontalOrganizationChart" loCatId="hierarchy" qsTypeId="urn:microsoft.com/office/officeart/2005/8/quickstyle/simple5" qsCatId="simple" csTypeId="urn:microsoft.com/office/officeart/2005/8/colors/accent0_1" csCatId="mainScheme" phldr="1"/>
      <dgm:spPr/>
      <dgm:t>
        <a:bodyPr/>
        <a:lstStyle/>
        <a:p>
          <a:endParaRPr lang="en-US"/>
        </a:p>
      </dgm:t>
    </dgm:pt>
    <dgm:pt modelId="{AE8AC2C7-6B45-4DF2-903D-CF2C42C3318E}">
      <dgm:prSet phldrT="[Text]" custT="1"/>
      <dgm:spPr>
        <a:solidFill>
          <a:schemeClr val="accent4">
            <a:lumMod val="50000"/>
          </a:schemeClr>
        </a:solidFill>
      </dgm:spPr>
      <dgm:t>
        <a:bodyPr/>
        <a:lstStyle/>
        <a:p>
          <a:r>
            <a:rPr lang="en-US" sz="1400" dirty="0">
              <a:solidFill>
                <a:schemeClr val="bg1"/>
              </a:solidFill>
              <a:latin typeface="Times New Roman" panose="02020603050405020304" pitchFamily="18" charset="0"/>
              <a:cs typeface="Times New Roman" panose="02020603050405020304" pitchFamily="18" charset="0"/>
            </a:rPr>
            <a:t>Aviation Industry</a:t>
          </a:r>
        </a:p>
      </dgm:t>
    </dgm:pt>
    <dgm:pt modelId="{99311818-B234-434E-AEFF-53B2011132F0}" type="parTrans" cxnId="{CA3286B4-0C2A-42D5-8825-85A5AEA780B0}">
      <dgm:prSet/>
      <dgm:spPr/>
      <dgm:t>
        <a:bodyPr/>
        <a:lstStyle/>
        <a:p>
          <a:endParaRPr lang="en-US" sz="1200">
            <a:latin typeface="Times New Roman" panose="02020603050405020304" pitchFamily="18" charset="0"/>
            <a:cs typeface="Times New Roman" panose="02020603050405020304" pitchFamily="18" charset="0"/>
          </a:endParaRPr>
        </a:p>
      </dgm:t>
    </dgm:pt>
    <dgm:pt modelId="{25D5CDC1-89BA-4F6F-BFBA-6047058B84FE}" type="sibTrans" cxnId="{CA3286B4-0C2A-42D5-8825-85A5AEA780B0}">
      <dgm:prSet/>
      <dgm:spPr/>
      <dgm:t>
        <a:bodyPr/>
        <a:lstStyle/>
        <a:p>
          <a:endParaRPr lang="en-US" sz="1200">
            <a:latin typeface="Times New Roman" panose="02020603050405020304" pitchFamily="18" charset="0"/>
            <a:cs typeface="Times New Roman" panose="02020603050405020304" pitchFamily="18" charset="0"/>
          </a:endParaRPr>
        </a:p>
      </dgm:t>
    </dgm:pt>
    <dgm:pt modelId="{9247BD4B-16E6-4357-8B9C-CAE9E53D1B16}">
      <dgm:prSet phldrT="[Tex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Hours Flown</a:t>
          </a:r>
        </a:p>
      </dgm:t>
    </dgm:pt>
    <dgm:pt modelId="{07530218-A724-4D66-9217-42217BFE13F0}" type="parTrans" cxnId="{825CABA3-7AF7-4276-853E-F042EDAD746B}">
      <dgm:prSet/>
      <dgm:spPr/>
      <dgm:t>
        <a:bodyPr/>
        <a:lstStyle/>
        <a:p>
          <a:endParaRPr lang="en-US" sz="1200">
            <a:latin typeface="Times New Roman" panose="02020603050405020304" pitchFamily="18" charset="0"/>
            <a:cs typeface="Times New Roman" panose="02020603050405020304" pitchFamily="18" charset="0"/>
          </a:endParaRPr>
        </a:p>
      </dgm:t>
    </dgm:pt>
    <dgm:pt modelId="{29516796-EDF0-4E9B-99D7-62B82AEDCFE2}" type="sibTrans" cxnId="{825CABA3-7AF7-4276-853E-F042EDAD746B}">
      <dgm:prSet/>
      <dgm:spPr/>
      <dgm:t>
        <a:bodyPr/>
        <a:lstStyle/>
        <a:p>
          <a:endParaRPr lang="en-US" sz="1200">
            <a:latin typeface="Times New Roman" panose="02020603050405020304" pitchFamily="18" charset="0"/>
            <a:cs typeface="Times New Roman" panose="02020603050405020304" pitchFamily="18" charset="0"/>
          </a:endParaRPr>
        </a:p>
      </dgm:t>
    </dgm:pt>
    <dgm:pt modelId="{D8D8DCC9-AEBB-408C-B6C1-CECDCC9717B7}">
      <dgm:prSet phldrT="[Text]" custT="1"/>
      <dgm:spPr>
        <a:solidFill>
          <a:schemeClr val="bg1">
            <a:lumMod val="85000"/>
          </a:schemeClr>
        </a:solidFill>
      </dgm:spPr>
      <dgm:t>
        <a:bodyPr/>
        <a:lstStyle/>
        <a:p>
          <a:r>
            <a:rPr lang="en-US" sz="1200" dirty="0">
              <a:latin typeface="Times New Roman" panose="02020603050405020304" pitchFamily="18" charset="0"/>
              <a:cs typeface="Times New Roman" panose="02020603050405020304" pitchFamily="18" charset="0"/>
            </a:rPr>
            <a:t>Hot Air Balloons</a:t>
          </a:r>
        </a:p>
      </dgm:t>
    </dgm:pt>
    <dgm:pt modelId="{BBD2B962-1F0F-4231-AB43-10302427CB1E}" type="parTrans" cxnId="{17A756C7-A166-46F8-A3FF-6930A425D8B7}">
      <dgm:prSet/>
      <dgm:spPr/>
      <dgm:t>
        <a:bodyPr/>
        <a:lstStyle/>
        <a:p>
          <a:endParaRPr lang="en-US" sz="1200">
            <a:latin typeface="Times New Roman" panose="02020603050405020304" pitchFamily="18" charset="0"/>
            <a:cs typeface="Times New Roman" panose="02020603050405020304" pitchFamily="18" charset="0"/>
          </a:endParaRPr>
        </a:p>
      </dgm:t>
    </dgm:pt>
    <dgm:pt modelId="{DD2D8A5A-FFC6-4482-B922-1673F1040D2B}" type="sibTrans" cxnId="{17A756C7-A166-46F8-A3FF-6930A425D8B7}">
      <dgm:prSet/>
      <dgm:spPr/>
      <dgm:t>
        <a:bodyPr/>
        <a:lstStyle/>
        <a:p>
          <a:endParaRPr lang="en-US" sz="1200">
            <a:latin typeface="Times New Roman" panose="02020603050405020304" pitchFamily="18" charset="0"/>
            <a:cs typeface="Times New Roman" panose="02020603050405020304" pitchFamily="18" charset="0"/>
          </a:endParaRPr>
        </a:p>
      </dgm:t>
    </dgm:pt>
    <dgm:pt modelId="{97B89815-0EF1-46EC-800B-C79262FF9F7D}">
      <dgm:prSet phldrT="[Text]" custT="1"/>
      <dgm:spPr>
        <a:solidFill>
          <a:schemeClr val="bg1">
            <a:lumMod val="85000"/>
          </a:schemeClr>
        </a:solidFill>
      </dgm:spPr>
      <dgm:t>
        <a:bodyPr/>
        <a:lstStyle/>
        <a:p>
          <a:r>
            <a:rPr lang="en-US" sz="1200" dirty="0">
              <a:latin typeface="Times New Roman" panose="02020603050405020304" pitchFamily="18" charset="0"/>
              <a:cs typeface="Times New Roman" panose="02020603050405020304" pitchFamily="18" charset="0"/>
            </a:rPr>
            <a:t>Airplanes</a:t>
          </a:r>
        </a:p>
      </dgm:t>
    </dgm:pt>
    <dgm:pt modelId="{0A84CD61-DBB3-4C24-9368-416169EC6669}" type="parTrans" cxnId="{2D5ED468-F274-43E1-A942-D73939C71D31}">
      <dgm:prSet/>
      <dgm:spPr/>
      <dgm:t>
        <a:bodyPr/>
        <a:lstStyle/>
        <a:p>
          <a:endParaRPr lang="en-US" sz="1200">
            <a:latin typeface="Times New Roman" panose="02020603050405020304" pitchFamily="18" charset="0"/>
            <a:cs typeface="Times New Roman" panose="02020603050405020304" pitchFamily="18" charset="0"/>
          </a:endParaRPr>
        </a:p>
      </dgm:t>
    </dgm:pt>
    <dgm:pt modelId="{491B4F25-06CC-4690-85FB-8F418616C421}" type="sibTrans" cxnId="{2D5ED468-F274-43E1-A942-D73939C71D31}">
      <dgm:prSet/>
      <dgm:spPr/>
      <dgm:t>
        <a:bodyPr/>
        <a:lstStyle/>
        <a:p>
          <a:endParaRPr lang="en-US" sz="1200">
            <a:latin typeface="Times New Roman" panose="02020603050405020304" pitchFamily="18" charset="0"/>
            <a:cs typeface="Times New Roman" panose="02020603050405020304" pitchFamily="18" charset="0"/>
          </a:endParaRPr>
        </a:p>
      </dgm:t>
    </dgm:pt>
    <dgm:pt modelId="{4A6BEC00-4197-4170-A79B-5241F75FED37}">
      <dgm:prSet custT="1"/>
      <dgm:spPr>
        <a:solidFill>
          <a:schemeClr val="bg1">
            <a:lumMod val="85000"/>
          </a:schemeClr>
        </a:solidFill>
      </dgm:spPr>
      <dgm:t>
        <a:bodyPr/>
        <a:lstStyle/>
        <a:p>
          <a:r>
            <a:rPr lang="en-US" sz="1200" dirty="0">
              <a:latin typeface="Times New Roman" panose="02020603050405020304" pitchFamily="18" charset="0"/>
              <a:cs typeface="Times New Roman" panose="02020603050405020304" pitchFamily="18" charset="0"/>
            </a:rPr>
            <a:t>Helicopters</a:t>
          </a:r>
        </a:p>
      </dgm:t>
    </dgm:pt>
    <dgm:pt modelId="{B4965957-CE59-4D54-8B92-7DDE0BA732E8}" type="parTrans" cxnId="{A96A8F51-7498-45C5-A776-A3E4D62AB813}">
      <dgm:prSet/>
      <dgm:spPr/>
      <dgm:t>
        <a:bodyPr/>
        <a:lstStyle/>
        <a:p>
          <a:endParaRPr lang="en-US" sz="1200">
            <a:latin typeface="Times New Roman" panose="02020603050405020304" pitchFamily="18" charset="0"/>
            <a:cs typeface="Times New Roman" panose="02020603050405020304" pitchFamily="18" charset="0"/>
          </a:endParaRPr>
        </a:p>
      </dgm:t>
    </dgm:pt>
    <dgm:pt modelId="{82BA2043-CB2A-4E83-B264-963C12A96DF5}" type="sibTrans" cxnId="{A96A8F51-7498-45C5-A776-A3E4D62AB813}">
      <dgm:prSet/>
      <dgm:spPr/>
      <dgm:t>
        <a:bodyPr/>
        <a:lstStyle/>
        <a:p>
          <a:endParaRPr lang="en-US" sz="1200">
            <a:latin typeface="Times New Roman" panose="02020603050405020304" pitchFamily="18" charset="0"/>
            <a:cs typeface="Times New Roman" panose="02020603050405020304" pitchFamily="18" charset="0"/>
          </a:endParaRPr>
        </a:p>
      </dgm:t>
    </dgm:pt>
    <dgm:pt modelId="{71443DE9-46A6-43F5-9FE4-F8F94999EF53}">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Number of Departures</a:t>
          </a:r>
        </a:p>
      </dgm:t>
    </dgm:pt>
    <dgm:pt modelId="{AF810026-4879-4686-AD3E-6878FC6DE98B}" type="parTrans" cxnId="{2C7DA535-B50E-4EF5-9AFF-D1EE0BA46D58}">
      <dgm:prSet/>
      <dgm:spPr/>
      <dgm:t>
        <a:bodyPr/>
        <a:lstStyle/>
        <a:p>
          <a:endParaRPr lang="en-US" sz="1200">
            <a:latin typeface="Times New Roman" panose="02020603050405020304" pitchFamily="18" charset="0"/>
            <a:cs typeface="Times New Roman" panose="02020603050405020304" pitchFamily="18" charset="0"/>
          </a:endParaRPr>
        </a:p>
      </dgm:t>
    </dgm:pt>
    <dgm:pt modelId="{65BFE3DC-7C73-4FDB-B9DD-39E88A902D12}" type="sibTrans" cxnId="{2C7DA535-B50E-4EF5-9AFF-D1EE0BA46D58}">
      <dgm:prSet/>
      <dgm:spPr/>
      <dgm:t>
        <a:bodyPr/>
        <a:lstStyle/>
        <a:p>
          <a:endParaRPr lang="en-US" sz="1200">
            <a:latin typeface="Times New Roman" panose="02020603050405020304" pitchFamily="18" charset="0"/>
            <a:cs typeface="Times New Roman" panose="02020603050405020304" pitchFamily="18" charset="0"/>
          </a:endParaRPr>
        </a:p>
      </dgm:t>
    </dgm:pt>
    <dgm:pt modelId="{DD7D79D4-741E-41AB-B513-22DF4BAA5A4B}">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Passengers Carried</a:t>
          </a:r>
        </a:p>
      </dgm:t>
    </dgm:pt>
    <dgm:pt modelId="{66F53E93-ECC7-4CF4-80CF-B5DE3EDA3610}" type="parTrans" cxnId="{3DB6361B-0F1C-463E-99E7-E7CCB512B8B4}">
      <dgm:prSet/>
      <dgm:spPr/>
      <dgm:t>
        <a:bodyPr/>
        <a:lstStyle/>
        <a:p>
          <a:endParaRPr lang="en-US" sz="1200">
            <a:latin typeface="Times New Roman" panose="02020603050405020304" pitchFamily="18" charset="0"/>
            <a:cs typeface="Times New Roman" panose="02020603050405020304" pitchFamily="18" charset="0"/>
          </a:endParaRPr>
        </a:p>
      </dgm:t>
    </dgm:pt>
    <dgm:pt modelId="{9EE17203-F140-4D7C-8E45-B4C46488349B}" type="sibTrans" cxnId="{3DB6361B-0F1C-463E-99E7-E7CCB512B8B4}">
      <dgm:prSet/>
      <dgm:spPr/>
      <dgm:t>
        <a:bodyPr/>
        <a:lstStyle/>
        <a:p>
          <a:endParaRPr lang="en-US" sz="1200">
            <a:latin typeface="Times New Roman" panose="02020603050405020304" pitchFamily="18" charset="0"/>
            <a:cs typeface="Times New Roman" panose="02020603050405020304" pitchFamily="18" charset="0"/>
          </a:endParaRPr>
        </a:p>
      </dgm:t>
    </dgm:pt>
    <dgm:pt modelId="{73F89192-85DE-4079-8EF2-E2A60C9221FB}">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Revenue Generated</a:t>
          </a:r>
        </a:p>
      </dgm:t>
    </dgm:pt>
    <dgm:pt modelId="{D48863E1-2BEB-49ED-B2EC-3C170726A0CA}" type="parTrans" cxnId="{FB20D937-57D9-4F1D-B0FC-003EE855B87D}">
      <dgm:prSet/>
      <dgm:spPr/>
      <dgm:t>
        <a:bodyPr/>
        <a:lstStyle/>
        <a:p>
          <a:endParaRPr lang="en-US" sz="1200">
            <a:latin typeface="Times New Roman" panose="02020603050405020304" pitchFamily="18" charset="0"/>
            <a:cs typeface="Times New Roman" panose="02020603050405020304" pitchFamily="18" charset="0"/>
          </a:endParaRPr>
        </a:p>
      </dgm:t>
    </dgm:pt>
    <dgm:pt modelId="{E80CF4DB-4B9F-4E0D-B350-2D20E82F3556}" type="sibTrans" cxnId="{FB20D937-57D9-4F1D-B0FC-003EE855B87D}">
      <dgm:prSet/>
      <dgm:spPr/>
      <dgm:t>
        <a:bodyPr/>
        <a:lstStyle/>
        <a:p>
          <a:endParaRPr lang="en-US" sz="1200">
            <a:latin typeface="Times New Roman" panose="02020603050405020304" pitchFamily="18" charset="0"/>
            <a:cs typeface="Times New Roman" panose="02020603050405020304" pitchFamily="18" charset="0"/>
          </a:endParaRPr>
        </a:p>
      </dgm:t>
    </dgm:pt>
    <dgm:pt modelId="{83321E3D-E4A7-4B5A-A232-C37FAFD807C9}">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Hours Flown</a:t>
          </a:r>
        </a:p>
      </dgm:t>
    </dgm:pt>
    <dgm:pt modelId="{35568808-1FF2-42AB-99FF-A45202F53505}" type="parTrans" cxnId="{EC6D9F1F-461F-43B9-9764-773EF9540F2C}">
      <dgm:prSet/>
      <dgm:spPr/>
      <dgm:t>
        <a:bodyPr/>
        <a:lstStyle/>
        <a:p>
          <a:endParaRPr lang="en-US" sz="1200">
            <a:latin typeface="Times New Roman" panose="02020603050405020304" pitchFamily="18" charset="0"/>
            <a:cs typeface="Times New Roman" panose="02020603050405020304" pitchFamily="18" charset="0"/>
          </a:endParaRPr>
        </a:p>
      </dgm:t>
    </dgm:pt>
    <dgm:pt modelId="{8C49183A-84EC-4945-A80A-846CED393C94}" type="sibTrans" cxnId="{EC6D9F1F-461F-43B9-9764-773EF9540F2C}">
      <dgm:prSet/>
      <dgm:spPr/>
      <dgm:t>
        <a:bodyPr/>
        <a:lstStyle/>
        <a:p>
          <a:endParaRPr lang="en-US" sz="1200">
            <a:latin typeface="Times New Roman" panose="02020603050405020304" pitchFamily="18" charset="0"/>
            <a:cs typeface="Times New Roman" panose="02020603050405020304" pitchFamily="18" charset="0"/>
          </a:endParaRPr>
        </a:p>
      </dgm:t>
    </dgm:pt>
    <dgm:pt modelId="{E728C475-97C3-4C53-8208-24DAA3712664}">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Number of Departures</a:t>
          </a:r>
        </a:p>
      </dgm:t>
    </dgm:pt>
    <dgm:pt modelId="{9097F486-A392-4661-885C-29E3345899BC}" type="parTrans" cxnId="{6602C43F-3557-4496-BAD3-744E812FE699}">
      <dgm:prSet/>
      <dgm:spPr/>
      <dgm:t>
        <a:bodyPr/>
        <a:lstStyle/>
        <a:p>
          <a:endParaRPr lang="en-US" sz="1200">
            <a:latin typeface="Times New Roman" panose="02020603050405020304" pitchFamily="18" charset="0"/>
            <a:cs typeface="Times New Roman" panose="02020603050405020304" pitchFamily="18" charset="0"/>
          </a:endParaRPr>
        </a:p>
      </dgm:t>
    </dgm:pt>
    <dgm:pt modelId="{63B6C49D-10DA-4A0C-92E9-9F9189644A52}" type="sibTrans" cxnId="{6602C43F-3557-4496-BAD3-744E812FE699}">
      <dgm:prSet/>
      <dgm:spPr/>
      <dgm:t>
        <a:bodyPr/>
        <a:lstStyle/>
        <a:p>
          <a:endParaRPr lang="en-US" sz="1200">
            <a:latin typeface="Times New Roman" panose="02020603050405020304" pitchFamily="18" charset="0"/>
            <a:cs typeface="Times New Roman" panose="02020603050405020304" pitchFamily="18" charset="0"/>
          </a:endParaRPr>
        </a:p>
      </dgm:t>
    </dgm:pt>
    <dgm:pt modelId="{211C0B74-C990-4937-8CB4-CB0F369CB945}">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Passengers Carried</a:t>
          </a:r>
        </a:p>
      </dgm:t>
    </dgm:pt>
    <dgm:pt modelId="{69BAF54C-EAE9-456C-85BE-82EC728ADE9C}" type="parTrans" cxnId="{21246B64-C4CE-42F5-9563-2BE918FF8081}">
      <dgm:prSet/>
      <dgm:spPr/>
      <dgm:t>
        <a:bodyPr/>
        <a:lstStyle/>
        <a:p>
          <a:endParaRPr lang="en-US" sz="1200">
            <a:latin typeface="Times New Roman" panose="02020603050405020304" pitchFamily="18" charset="0"/>
            <a:cs typeface="Times New Roman" panose="02020603050405020304" pitchFamily="18" charset="0"/>
          </a:endParaRPr>
        </a:p>
      </dgm:t>
    </dgm:pt>
    <dgm:pt modelId="{B602E54A-44F5-44CA-9142-7BBE145F28B7}" type="sibTrans" cxnId="{21246B64-C4CE-42F5-9563-2BE918FF8081}">
      <dgm:prSet/>
      <dgm:spPr/>
      <dgm:t>
        <a:bodyPr/>
        <a:lstStyle/>
        <a:p>
          <a:endParaRPr lang="en-US" sz="1200">
            <a:latin typeface="Times New Roman" panose="02020603050405020304" pitchFamily="18" charset="0"/>
            <a:cs typeface="Times New Roman" panose="02020603050405020304" pitchFamily="18" charset="0"/>
          </a:endParaRPr>
        </a:p>
      </dgm:t>
    </dgm:pt>
    <dgm:pt modelId="{2A10A6DA-6C96-4354-851E-282E4E52C3C0}">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Aircraft Movement</a:t>
          </a:r>
        </a:p>
      </dgm:t>
    </dgm:pt>
    <dgm:pt modelId="{7D3B78A3-7F2B-4150-92FC-2FC08A5D1E37}" type="parTrans" cxnId="{B65D57E2-7669-4ACA-BD7A-4F945E51A546}">
      <dgm:prSet/>
      <dgm:spPr/>
      <dgm:t>
        <a:bodyPr/>
        <a:lstStyle/>
        <a:p>
          <a:endParaRPr lang="en-US" sz="1200">
            <a:latin typeface="Times New Roman" panose="02020603050405020304" pitchFamily="18" charset="0"/>
            <a:cs typeface="Times New Roman" panose="02020603050405020304" pitchFamily="18" charset="0"/>
          </a:endParaRPr>
        </a:p>
      </dgm:t>
    </dgm:pt>
    <dgm:pt modelId="{6E6F3FAE-D596-4D01-ABCA-C35DD95C1046}" type="sibTrans" cxnId="{B65D57E2-7669-4ACA-BD7A-4F945E51A546}">
      <dgm:prSet/>
      <dgm:spPr/>
      <dgm:t>
        <a:bodyPr/>
        <a:lstStyle/>
        <a:p>
          <a:endParaRPr lang="en-US" sz="1200">
            <a:latin typeface="Times New Roman" panose="02020603050405020304" pitchFamily="18" charset="0"/>
            <a:cs typeface="Times New Roman" panose="02020603050405020304" pitchFamily="18" charset="0"/>
          </a:endParaRPr>
        </a:p>
      </dgm:t>
    </dgm:pt>
    <dgm:pt modelId="{B20CE1BF-683E-4335-9A12-925854B1751E}">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Freight Movement</a:t>
          </a:r>
        </a:p>
      </dgm:t>
    </dgm:pt>
    <dgm:pt modelId="{374CAFFB-CDEB-496F-ADEA-C496688C9BA1}" type="parTrans" cxnId="{02096194-CF03-4C42-9342-CBDF761E44AE}">
      <dgm:prSet/>
      <dgm:spPr/>
      <dgm:t>
        <a:bodyPr/>
        <a:lstStyle/>
        <a:p>
          <a:endParaRPr lang="en-US" sz="1200">
            <a:latin typeface="Times New Roman" panose="02020603050405020304" pitchFamily="18" charset="0"/>
            <a:cs typeface="Times New Roman" panose="02020603050405020304" pitchFamily="18" charset="0"/>
          </a:endParaRPr>
        </a:p>
      </dgm:t>
    </dgm:pt>
    <dgm:pt modelId="{7548FF51-5445-4DCD-B3D7-159A1A35D7AD}" type="sibTrans" cxnId="{02096194-CF03-4C42-9342-CBDF761E44AE}">
      <dgm:prSet/>
      <dgm:spPr/>
      <dgm:t>
        <a:bodyPr/>
        <a:lstStyle/>
        <a:p>
          <a:endParaRPr lang="en-US" sz="1200">
            <a:latin typeface="Times New Roman" panose="02020603050405020304" pitchFamily="18" charset="0"/>
            <a:cs typeface="Times New Roman" panose="02020603050405020304" pitchFamily="18" charset="0"/>
          </a:endParaRPr>
        </a:p>
      </dgm:t>
    </dgm:pt>
    <dgm:pt modelId="{9EB8BD34-0401-4F49-A72B-ACCFCE649961}">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 Movement</a:t>
          </a:r>
        </a:p>
      </dgm:t>
    </dgm:pt>
    <dgm:pt modelId="{FA385698-3C5B-442A-8FC8-59287BA19996}" type="parTrans" cxnId="{332C57B8-7D1F-465F-BD94-0469131C3C6A}">
      <dgm:prSet/>
      <dgm:spPr/>
      <dgm:t>
        <a:bodyPr/>
        <a:lstStyle/>
        <a:p>
          <a:endParaRPr lang="en-US" sz="1200">
            <a:latin typeface="Times New Roman" panose="02020603050405020304" pitchFamily="18" charset="0"/>
            <a:cs typeface="Times New Roman" panose="02020603050405020304" pitchFamily="18" charset="0"/>
          </a:endParaRPr>
        </a:p>
      </dgm:t>
    </dgm:pt>
    <dgm:pt modelId="{7032BDD5-6252-4790-82B9-7BC74534A018}" type="sibTrans" cxnId="{332C57B8-7D1F-465F-BD94-0469131C3C6A}">
      <dgm:prSet/>
      <dgm:spPr/>
      <dgm:t>
        <a:bodyPr/>
        <a:lstStyle/>
        <a:p>
          <a:endParaRPr lang="en-US" sz="1200">
            <a:latin typeface="Times New Roman" panose="02020603050405020304" pitchFamily="18" charset="0"/>
            <a:cs typeface="Times New Roman" panose="02020603050405020304" pitchFamily="18" charset="0"/>
          </a:endParaRPr>
        </a:p>
      </dgm:t>
    </dgm:pt>
    <dgm:pt modelId="{87145E21-2968-46E8-ADA8-7E189B7D5846}">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Fleet Size</a:t>
          </a:r>
        </a:p>
      </dgm:t>
    </dgm:pt>
    <dgm:pt modelId="{F9517600-68C5-4157-A4A1-AC67FEB4EDD4}" type="parTrans" cxnId="{2BA24136-D2EC-4E91-8792-65E78945A4C2}">
      <dgm:prSet/>
      <dgm:spPr/>
      <dgm:t>
        <a:bodyPr/>
        <a:lstStyle/>
        <a:p>
          <a:endParaRPr lang="en-US" sz="1200">
            <a:latin typeface="Times New Roman" panose="02020603050405020304" pitchFamily="18" charset="0"/>
            <a:cs typeface="Times New Roman" panose="02020603050405020304" pitchFamily="18" charset="0"/>
          </a:endParaRPr>
        </a:p>
      </dgm:t>
    </dgm:pt>
    <dgm:pt modelId="{25B2DDF4-BCC2-403A-A4AD-559DD003A2E0}" type="sibTrans" cxnId="{2BA24136-D2EC-4E91-8792-65E78945A4C2}">
      <dgm:prSet/>
      <dgm:spPr/>
      <dgm:t>
        <a:bodyPr/>
        <a:lstStyle/>
        <a:p>
          <a:endParaRPr lang="en-US" sz="1200">
            <a:latin typeface="Times New Roman" panose="02020603050405020304" pitchFamily="18" charset="0"/>
            <a:cs typeface="Times New Roman" panose="02020603050405020304" pitchFamily="18" charset="0"/>
          </a:endParaRPr>
        </a:p>
      </dgm:t>
    </dgm:pt>
    <dgm:pt modelId="{3A13B298-B06A-4F8A-A478-7153BC42DC10}">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Market Share</a:t>
          </a:r>
        </a:p>
      </dgm:t>
    </dgm:pt>
    <dgm:pt modelId="{A3E6D976-119E-4411-8E76-769CAF9A7AF1}" type="parTrans" cxnId="{221CF593-DA8A-4732-B072-52547F49524B}">
      <dgm:prSet/>
      <dgm:spPr/>
      <dgm:t>
        <a:bodyPr/>
        <a:lstStyle/>
        <a:p>
          <a:endParaRPr lang="en-US" sz="1200">
            <a:latin typeface="Times New Roman" panose="02020603050405020304" pitchFamily="18" charset="0"/>
            <a:cs typeface="Times New Roman" panose="02020603050405020304" pitchFamily="18" charset="0"/>
          </a:endParaRPr>
        </a:p>
      </dgm:t>
    </dgm:pt>
    <dgm:pt modelId="{7F3C0A0B-51D6-442A-9502-8F4AB583DBBE}" type="sibTrans" cxnId="{221CF593-DA8A-4732-B072-52547F49524B}">
      <dgm:prSet/>
      <dgm:spPr/>
      <dgm:t>
        <a:bodyPr/>
        <a:lstStyle/>
        <a:p>
          <a:endParaRPr lang="en-US" sz="1200">
            <a:latin typeface="Times New Roman" panose="02020603050405020304" pitchFamily="18" charset="0"/>
            <a:cs typeface="Times New Roman" panose="02020603050405020304" pitchFamily="18" charset="0"/>
          </a:endParaRPr>
        </a:p>
      </dgm:t>
    </dgm:pt>
    <dgm:pt modelId="{35175172-7A69-42E4-837E-57A286B4AD56}">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Hours Flown</a:t>
          </a:r>
        </a:p>
      </dgm:t>
    </dgm:pt>
    <dgm:pt modelId="{068D2EF9-280C-4E7C-A805-3901D51E0BA7}" type="parTrans" cxnId="{E2F8F07D-B225-452B-AD68-F49195581D18}">
      <dgm:prSet/>
      <dgm:spPr/>
      <dgm:t>
        <a:bodyPr/>
        <a:lstStyle/>
        <a:p>
          <a:endParaRPr lang="en-US" sz="1200">
            <a:latin typeface="Times New Roman" panose="02020603050405020304" pitchFamily="18" charset="0"/>
            <a:cs typeface="Times New Roman" panose="02020603050405020304" pitchFamily="18" charset="0"/>
          </a:endParaRPr>
        </a:p>
      </dgm:t>
    </dgm:pt>
    <dgm:pt modelId="{CD8189A9-5628-4979-8A7A-101A8A817F16}" type="sibTrans" cxnId="{E2F8F07D-B225-452B-AD68-F49195581D18}">
      <dgm:prSet/>
      <dgm:spPr/>
      <dgm:t>
        <a:bodyPr/>
        <a:lstStyle/>
        <a:p>
          <a:endParaRPr lang="en-US" sz="1200">
            <a:latin typeface="Times New Roman" panose="02020603050405020304" pitchFamily="18" charset="0"/>
            <a:cs typeface="Times New Roman" panose="02020603050405020304" pitchFamily="18" charset="0"/>
          </a:endParaRPr>
        </a:p>
      </dgm:t>
    </dgm:pt>
    <dgm:pt modelId="{9A150E1D-F415-4420-8554-95E961BE664A}">
      <dgm:prSet custT="1"/>
      <dgm:spPr>
        <a:solidFill>
          <a:schemeClr val="accent4">
            <a:lumMod val="75000"/>
          </a:schemeClr>
        </a:solidFill>
      </dgm:spPr>
      <dgm:t>
        <a:bodyPr/>
        <a:lstStyle/>
        <a:p>
          <a:r>
            <a:rPr lang="en-US" sz="1100" dirty="0" err="1">
              <a:solidFill>
                <a:schemeClr val="bg1"/>
              </a:solidFill>
              <a:latin typeface="Times New Roman" panose="02020603050405020304" pitchFamily="18" charset="0"/>
              <a:cs typeface="Times New Roman" panose="02020603050405020304" pitchFamily="18" charset="0"/>
            </a:rPr>
            <a:t>Kilometres</a:t>
          </a:r>
          <a:r>
            <a:rPr lang="en-US" sz="1100" dirty="0">
              <a:solidFill>
                <a:schemeClr val="bg1"/>
              </a:solidFill>
              <a:latin typeface="Times New Roman" panose="02020603050405020304" pitchFamily="18" charset="0"/>
              <a:cs typeface="Times New Roman" panose="02020603050405020304" pitchFamily="18" charset="0"/>
            </a:rPr>
            <a:t> Flown</a:t>
          </a:r>
        </a:p>
      </dgm:t>
    </dgm:pt>
    <dgm:pt modelId="{6D67075C-0CAE-4212-B6E2-43AD697F822D}" type="parTrans" cxnId="{3AAAEBAB-2564-4223-ADA4-C9D63DDE58BB}">
      <dgm:prSet/>
      <dgm:spPr/>
      <dgm:t>
        <a:bodyPr/>
        <a:lstStyle/>
        <a:p>
          <a:endParaRPr lang="en-US" sz="1200">
            <a:latin typeface="Times New Roman" panose="02020603050405020304" pitchFamily="18" charset="0"/>
            <a:cs typeface="Times New Roman" panose="02020603050405020304" pitchFamily="18" charset="0"/>
          </a:endParaRPr>
        </a:p>
      </dgm:t>
    </dgm:pt>
    <dgm:pt modelId="{95F9BA6D-DCEC-44B1-8EC7-C1CF75656060}" type="sibTrans" cxnId="{3AAAEBAB-2564-4223-ADA4-C9D63DDE58BB}">
      <dgm:prSet/>
      <dgm:spPr/>
      <dgm:t>
        <a:bodyPr/>
        <a:lstStyle/>
        <a:p>
          <a:endParaRPr lang="en-US" sz="1200">
            <a:latin typeface="Times New Roman" panose="02020603050405020304" pitchFamily="18" charset="0"/>
            <a:cs typeface="Times New Roman" panose="02020603050405020304" pitchFamily="18" charset="0"/>
          </a:endParaRPr>
        </a:p>
      </dgm:t>
    </dgm:pt>
    <dgm:pt modelId="{8D8F914C-D17A-4F74-8300-DF369F6D1BFE}">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Passengers Carried</a:t>
          </a:r>
        </a:p>
      </dgm:t>
    </dgm:pt>
    <dgm:pt modelId="{8A33AB25-2789-412D-97E1-D7EE7125D402}" type="parTrans" cxnId="{3CF96661-D05F-4548-9457-BBD3832704A4}">
      <dgm:prSet/>
      <dgm:spPr/>
      <dgm:t>
        <a:bodyPr/>
        <a:lstStyle/>
        <a:p>
          <a:endParaRPr lang="en-US" sz="1200">
            <a:latin typeface="Times New Roman" panose="02020603050405020304" pitchFamily="18" charset="0"/>
            <a:cs typeface="Times New Roman" panose="02020603050405020304" pitchFamily="18" charset="0"/>
          </a:endParaRPr>
        </a:p>
      </dgm:t>
    </dgm:pt>
    <dgm:pt modelId="{DE1ECC06-A3C7-4807-B96B-8DC33B840286}" type="sibTrans" cxnId="{3CF96661-D05F-4548-9457-BBD3832704A4}">
      <dgm:prSet/>
      <dgm:spPr/>
      <dgm:t>
        <a:bodyPr/>
        <a:lstStyle/>
        <a:p>
          <a:endParaRPr lang="en-US" sz="1200">
            <a:latin typeface="Times New Roman" panose="02020603050405020304" pitchFamily="18" charset="0"/>
            <a:cs typeface="Times New Roman" panose="02020603050405020304" pitchFamily="18" charset="0"/>
          </a:endParaRPr>
        </a:p>
      </dgm:t>
    </dgm:pt>
    <dgm:pt modelId="{0CF51D29-1139-4214-A047-8ACC3DF0C96E}">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 Load Factor</a:t>
          </a:r>
        </a:p>
      </dgm:t>
    </dgm:pt>
    <dgm:pt modelId="{4949F724-4041-4048-82F5-3FF1084D223E}" type="parTrans" cxnId="{16792779-4723-4404-9748-F162A978CCEE}">
      <dgm:prSet/>
      <dgm:spPr/>
      <dgm:t>
        <a:bodyPr/>
        <a:lstStyle/>
        <a:p>
          <a:endParaRPr lang="en-US" sz="1200">
            <a:latin typeface="Times New Roman" panose="02020603050405020304" pitchFamily="18" charset="0"/>
            <a:cs typeface="Times New Roman" panose="02020603050405020304" pitchFamily="18" charset="0"/>
          </a:endParaRPr>
        </a:p>
      </dgm:t>
    </dgm:pt>
    <dgm:pt modelId="{7D30111E-1E79-433F-8371-32D4E7ADA31E}" type="sibTrans" cxnId="{16792779-4723-4404-9748-F162A978CCEE}">
      <dgm:prSet/>
      <dgm:spPr/>
      <dgm:t>
        <a:bodyPr/>
        <a:lstStyle/>
        <a:p>
          <a:endParaRPr lang="en-US" sz="1200">
            <a:latin typeface="Times New Roman" panose="02020603050405020304" pitchFamily="18" charset="0"/>
            <a:cs typeface="Times New Roman" panose="02020603050405020304" pitchFamily="18" charset="0"/>
          </a:endParaRPr>
        </a:p>
      </dgm:t>
    </dgm:pt>
    <dgm:pt modelId="{162B92E9-5C6C-4751-A739-0EE0D463E227}">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Pilot </a:t>
          </a:r>
          <a:r>
            <a:rPr lang="en-US" sz="1100" dirty="0" err="1">
              <a:solidFill>
                <a:schemeClr val="bg1"/>
              </a:solidFill>
              <a:latin typeface="Times New Roman" panose="02020603050405020304" pitchFamily="18" charset="0"/>
              <a:cs typeface="Times New Roman" panose="02020603050405020304" pitchFamily="18" charset="0"/>
            </a:rPr>
            <a:t>Licences</a:t>
          </a:r>
          <a:r>
            <a:rPr lang="en-US" sz="1100" dirty="0">
              <a:solidFill>
                <a:schemeClr val="bg1"/>
              </a:solidFill>
              <a:latin typeface="Times New Roman" panose="02020603050405020304" pitchFamily="18" charset="0"/>
              <a:cs typeface="Times New Roman" panose="02020603050405020304" pitchFamily="18" charset="0"/>
            </a:rPr>
            <a:t> Issued</a:t>
          </a:r>
        </a:p>
      </dgm:t>
    </dgm:pt>
    <dgm:pt modelId="{C0AC97F5-8D6D-42DD-9703-97715C063CE1}" type="parTrans" cxnId="{EB0FC1DC-31B5-432F-821B-F1E1E8DC572F}">
      <dgm:prSet/>
      <dgm:spPr/>
      <dgm:t>
        <a:bodyPr/>
        <a:lstStyle/>
        <a:p>
          <a:endParaRPr lang="en-US" sz="1200">
            <a:latin typeface="Times New Roman" panose="02020603050405020304" pitchFamily="18" charset="0"/>
            <a:cs typeface="Times New Roman" panose="02020603050405020304" pitchFamily="18" charset="0"/>
          </a:endParaRPr>
        </a:p>
      </dgm:t>
    </dgm:pt>
    <dgm:pt modelId="{A23FB154-5D8A-4677-8EB0-F6795806A7E1}" type="sibTrans" cxnId="{EB0FC1DC-31B5-432F-821B-F1E1E8DC572F}">
      <dgm:prSet/>
      <dgm:spPr/>
      <dgm:t>
        <a:bodyPr/>
        <a:lstStyle/>
        <a:p>
          <a:endParaRPr lang="en-US" sz="1200">
            <a:latin typeface="Times New Roman" panose="02020603050405020304" pitchFamily="18" charset="0"/>
            <a:cs typeface="Times New Roman" panose="02020603050405020304" pitchFamily="18" charset="0"/>
          </a:endParaRPr>
        </a:p>
      </dgm:t>
    </dgm:pt>
    <dgm:pt modelId="{6023A201-0444-471D-80D0-827208091419}">
      <dgm:prSet custT="1"/>
      <dgm:spPr>
        <a:solidFill>
          <a:schemeClr val="accent4">
            <a:lumMod val="75000"/>
          </a:schemeClr>
        </a:solidFill>
      </dgm:spPr>
      <dgm:t>
        <a:bodyPr/>
        <a:lstStyle/>
        <a:p>
          <a:r>
            <a:rPr lang="en-US" sz="1100">
              <a:solidFill>
                <a:schemeClr val="bg1"/>
              </a:solidFill>
              <a:latin typeface="Times New Roman" panose="02020603050405020304" pitchFamily="18" charset="0"/>
              <a:cs typeface="Times New Roman" panose="02020603050405020304" pitchFamily="18" charset="0"/>
            </a:rPr>
            <a:t>Profit and Loss</a:t>
          </a:r>
          <a:endParaRPr lang="en-US" sz="1100" dirty="0">
            <a:solidFill>
              <a:schemeClr val="bg1"/>
            </a:solidFill>
            <a:latin typeface="Times New Roman" panose="02020603050405020304" pitchFamily="18" charset="0"/>
            <a:cs typeface="Times New Roman" panose="02020603050405020304" pitchFamily="18" charset="0"/>
          </a:endParaRPr>
        </a:p>
      </dgm:t>
    </dgm:pt>
    <dgm:pt modelId="{31D723FE-60A5-472D-A649-EDA7EFDA56FF}" type="parTrans" cxnId="{48E39BCE-CC1A-4F26-8190-A5B5C64A9BC6}">
      <dgm:prSet/>
      <dgm:spPr/>
      <dgm:t>
        <a:bodyPr/>
        <a:lstStyle/>
        <a:p>
          <a:endParaRPr lang="en-US"/>
        </a:p>
      </dgm:t>
    </dgm:pt>
    <dgm:pt modelId="{B5DE8E39-5D70-44EF-B1F8-AA24B1DE15B4}" type="sibTrans" cxnId="{48E39BCE-CC1A-4F26-8190-A5B5C64A9BC6}">
      <dgm:prSet/>
      <dgm:spPr/>
      <dgm:t>
        <a:bodyPr/>
        <a:lstStyle/>
        <a:p>
          <a:endParaRPr lang="en-US"/>
        </a:p>
      </dgm:t>
    </dgm:pt>
    <dgm:pt modelId="{5677F274-B288-4570-AE76-9323FADA60DE}" type="pres">
      <dgm:prSet presAssocID="{467D4BC4-8827-41EA-BC7D-752282D73698}" presName="hierChild1" presStyleCnt="0">
        <dgm:presLayoutVars>
          <dgm:orgChart val="1"/>
          <dgm:chPref val="1"/>
          <dgm:dir/>
          <dgm:animOne val="branch"/>
          <dgm:animLvl val="lvl"/>
          <dgm:resizeHandles/>
        </dgm:presLayoutVars>
      </dgm:prSet>
      <dgm:spPr/>
    </dgm:pt>
    <dgm:pt modelId="{2F6CDEF7-C6D8-4305-A463-3C6577134BE1}" type="pres">
      <dgm:prSet presAssocID="{AE8AC2C7-6B45-4DF2-903D-CF2C42C3318E}" presName="hierRoot1" presStyleCnt="0">
        <dgm:presLayoutVars>
          <dgm:hierBranch val="init"/>
        </dgm:presLayoutVars>
      </dgm:prSet>
      <dgm:spPr/>
    </dgm:pt>
    <dgm:pt modelId="{414C8738-1BEF-4019-8D6D-22D35F00E068}" type="pres">
      <dgm:prSet presAssocID="{AE8AC2C7-6B45-4DF2-903D-CF2C42C3318E}" presName="rootComposite1" presStyleCnt="0"/>
      <dgm:spPr/>
    </dgm:pt>
    <dgm:pt modelId="{756351F8-38FF-44ED-B0BE-65C5EB0E780F}" type="pres">
      <dgm:prSet presAssocID="{AE8AC2C7-6B45-4DF2-903D-CF2C42C3318E}" presName="rootText1" presStyleLbl="node0" presStyleIdx="0" presStyleCnt="1" custScaleX="247758" custScaleY="272509" custLinFactX="-100000" custLinFactNeighborX="-183641">
        <dgm:presLayoutVars>
          <dgm:chPref val="3"/>
        </dgm:presLayoutVars>
      </dgm:prSet>
      <dgm:spPr/>
    </dgm:pt>
    <dgm:pt modelId="{ECA22054-0FDA-4941-AE65-7FD5243BD35C}" type="pres">
      <dgm:prSet presAssocID="{AE8AC2C7-6B45-4DF2-903D-CF2C42C3318E}" presName="rootConnector1" presStyleLbl="node1" presStyleIdx="0" presStyleCnt="0"/>
      <dgm:spPr/>
    </dgm:pt>
    <dgm:pt modelId="{428D0FBD-C9A2-4315-941C-C18AEBEEFFE7}" type="pres">
      <dgm:prSet presAssocID="{AE8AC2C7-6B45-4DF2-903D-CF2C42C3318E}" presName="hierChild2" presStyleCnt="0"/>
      <dgm:spPr/>
    </dgm:pt>
    <dgm:pt modelId="{9D3D4572-8CBE-4B53-8E41-A4F0027939B5}" type="pres">
      <dgm:prSet presAssocID="{B4965957-CE59-4D54-8B92-7DDE0BA732E8}" presName="Name64" presStyleLbl="parChTrans1D2" presStyleIdx="0" presStyleCnt="3"/>
      <dgm:spPr/>
    </dgm:pt>
    <dgm:pt modelId="{7E725F81-8135-4B1B-AA7F-DDA92D77336E}" type="pres">
      <dgm:prSet presAssocID="{4A6BEC00-4197-4170-A79B-5241F75FED37}" presName="hierRoot2" presStyleCnt="0">
        <dgm:presLayoutVars>
          <dgm:hierBranch val="init"/>
        </dgm:presLayoutVars>
      </dgm:prSet>
      <dgm:spPr/>
    </dgm:pt>
    <dgm:pt modelId="{BFC5D739-45F8-4328-B929-EF9C5E99663D}" type="pres">
      <dgm:prSet presAssocID="{4A6BEC00-4197-4170-A79B-5241F75FED37}" presName="rootComposite" presStyleCnt="0"/>
      <dgm:spPr/>
    </dgm:pt>
    <dgm:pt modelId="{D18C5A35-F4CB-4296-A4AB-AE8E5C11D826}" type="pres">
      <dgm:prSet presAssocID="{4A6BEC00-4197-4170-A79B-5241F75FED37}" presName="rootText" presStyleLbl="node2" presStyleIdx="0" presStyleCnt="3" custScaleX="207209" custScaleY="199878" custLinFactX="-72296" custLinFactNeighborX="-100000">
        <dgm:presLayoutVars>
          <dgm:chPref val="3"/>
        </dgm:presLayoutVars>
      </dgm:prSet>
      <dgm:spPr/>
    </dgm:pt>
    <dgm:pt modelId="{AA728F8E-68BD-49CC-9BE9-4E9F3CEA7F11}" type="pres">
      <dgm:prSet presAssocID="{4A6BEC00-4197-4170-A79B-5241F75FED37}" presName="rootConnector" presStyleLbl="node2" presStyleIdx="0" presStyleCnt="3"/>
      <dgm:spPr/>
    </dgm:pt>
    <dgm:pt modelId="{0717EC30-ECC2-40A6-8073-4BE435258FB9}" type="pres">
      <dgm:prSet presAssocID="{4A6BEC00-4197-4170-A79B-5241F75FED37}" presName="hierChild4" presStyleCnt="0"/>
      <dgm:spPr/>
    </dgm:pt>
    <dgm:pt modelId="{F9BB1076-B493-4F1B-9080-81D542F41414}" type="pres">
      <dgm:prSet presAssocID="{07530218-A724-4D66-9217-42217BFE13F0}" presName="Name64" presStyleLbl="parChTrans1D3" presStyleIdx="0" presStyleCnt="18"/>
      <dgm:spPr/>
    </dgm:pt>
    <dgm:pt modelId="{850FEC9A-7D56-45AE-983D-B62893B5157A}" type="pres">
      <dgm:prSet presAssocID="{9247BD4B-16E6-4357-8B9C-CAE9E53D1B16}" presName="hierRoot2" presStyleCnt="0">
        <dgm:presLayoutVars>
          <dgm:hierBranch val="init"/>
        </dgm:presLayoutVars>
      </dgm:prSet>
      <dgm:spPr/>
    </dgm:pt>
    <dgm:pt modelId="{81E1E9D3-31B6-477D-87B5-45EE58A0EF87}" type="pres">
      <dgm:prSet presAssocID="{9247BD4B-16E6-4357-8B9C-CAE9E53D1B16}" presName="rootComposite" presStyleCnt="0"/>
      <dgm:spPr/>
    </dgm:pt>
    <dgm:pt modelId="{D18A6C3F-380C-4536-AAE6-E06ACB7172B6}" type="pres">
      <dgm:prSet presAssocID="{9247BD4B-16E6-4357-8B9C-CAE9E53D1B16}" presName="rootText" presStyleLbl="node3" presStyleIdx="0" presStyleCnt="18" custScaleX="236059" custScaleY="111485" custLinFactNeighborX="-67728" custLinFactNeighborY="-467">
        <dgm:presLayoutVars>
          <dgm:chPref val="3"/>
        </dgm:presLayoutVars>
      </dgm:prSet>
      <dgm:spPr/>
    </dgm:pt>
    <dgm:pt modelId="{5AE49E04-EA00-4B1A-93D3-9299CBE1B9A1}" type="pres">
      <dgm:prSet presAssocID="{9247BD4B-16E6-4357-8B9C-CAE9E53D1B16}" presName="rootConnector" presStyleLbl="node3" presStyleIdx="0" presStyleCnt="18"/>
      <dgm:spPr/>
    </dgm:pt>
    <dgm:pt modelId="{5EE74E52-D9DB-4AC6-8ED0-1FAADBE3D602}" type="pres">
      <dgm:prSet presAssocID="{9247BD4B-16E6-4357-8B9C-CAE9E53D1B16}" presName="hierChild4" presStyleCnt="0"/>
      <dgm:spPr/>
    </dgm:pt>
    <dgm:pt modelId="{366950EF-90D9-4F52-A243-BCFD05CC0B3E}" type="pres">
      <dgm:prSet presAssocID="{9247BD4B-16E6-4357-8B9C-CAE9E53D1B16}" presName="hierChild5" presStyleCnt="0"/>
      <dgm:spPr/>
    </dgm:pt>
    <dgm:pt modelId="{FE3E5020-F740-4D09-A52C-7BD08593DC64}" type="pres">
      <dgm:prSet presAssocID="{AF810026-4879-4686-AD3E-6878FC6DE98B}" presName="Name64" presStyleLbl="parChTrans1D3" presStyleIdx="1" presStyleCnt="18"/>
      <dgm:spPr/>
    </dgm:pt>
    <dgm:pt modelId="{7E008E2A-0F7B-4DE2-B43E-9E44AD562AFC}" type="pres">
      <dgm:prSet presAssocID="{71443DE9-46A6-43F5-9FE4-F8F94999EF53}" presName="hierRoot2" presStyleCnt="0">
        <dgm:presLayoutVars>
          <dgm:hierBranch val="init"/>
        </dgm:presLayoutVars>
      </dgm:prSet>
      <dgm:spPr/>
    </dgm:pt>
    <dgm:pt modelId="{AA04AE70-9C5B-4FA7-A796-148226C6DB51}" type="pres">
      <dgm:prSet presAssocID="{71443DE9-46A6-43F5-9FE4-F8F94999EF53}" presName="rootComposite" presStyleCnt="0"/>
      <dgm:spPr/>
    </dgm:pt>
    <dgm:pt modelId="{AE521314-1B32-4390-B4C1-90EC2C6E1CF7}" type="pres">
      <dgm:prSet presAssocID="{71443DE9-46A6-43F5-9FE4-F8F94999EF53}" presName="rootText" presStyleLbl="node3" presStyleIdx="1" presStyleCnt="18" custScaleX="236059" custScaleY="111485" custLinFactNeighborX="-67728" custLinFactNeighborY="-467">
        <dgm:presLayoutVars>
          <dgm:chPref val="3"/>
        </dgm:presLayoutVars>
      </dgm:prSet>
      <dgm:spPr/>
    </dgm:pt>
    <dgm:pt modelId="{7682BD6F-1A0B-4E78-BAED-674B4263ED06}" type="pres">
      <dgm:prSet presAssocID="{71443DE9-46A6-43F5-9FE4-F8F94999EF53}" presName="rootConnector" presStyleLbl="node3" presStyleIdx="1" presStyleCnt="18"/>
      <dgm:spPr/>
    </dgm:pt>
    <dgm:pt modelId="{23FC84FC-B6D0-44BF-BA3E-89475E542CD6}" type="pres">
      <dgm:prSet presAssocID="{71443DE9-46A6-43F5-9FE4-F8F94999EF53}" presName="hierChild4" presStyleCnt="0"/>
      <dgm:spPr/>
    </dgm:pt>
    <dgm:pt modelId="{12026B9F-3FAD-4DD4-B47C-BAE460BBB41C}" type="pres">
      <dgm:prSet presAssocID="{71443DE9-46A6-43F5-9FE4-F8F94999EF53}" presName="hierChild5" presStyleCnt="0"/>
      <dgm:spPr/>
    </dgm:pt>
    <dgm:pt modelId="{CEF7B7F9-6733-4AA0-A703-BE00690A86B4}" type="pres">
      <dgm:prSet presAssocID="{66F53E93-ECC7-4CF4-80CF-B5DE3EDA3610}" presName="Name64" presStyleLbl="parChTrans1D3" presStyleIdx="2" presStyleCnt="18"/>
      <dgm:spPr/>
    </dgm:pt>
    <dgm:pt modelId="{4D9B7FCF-C5B3-4AC6-9501-84DA33A5353E}" type="pres">
      <dgm:prSet presAssocID="{DD7D79D4-741E-41AB-B513-22DF4BAA5A4B}" presName="hierRoot2" presStyleCnt="0">
        <dgm:presLayoutVars>
          <dgm:hierBranch val="init"/>
        </dgm:presLayoutVars>
      </dgm:prSet>
      <dgm:spPr/>
    </dgm:pt>
    <dgm:pt modelId="{DC6EF9F7-2471-4D37-B0A6-3ED43842FB82}" type="pres">
      <dgm:prSet presAssocID="{DD7D79D4-741E-41AB-B513-22DF4BAA5A4B}" presName="rootComposite" presStyleCnt="0"/>
      <dgm:spPr/>
    </dgm:pt>
    <dgm:pt modelId="{316DEF11-53E1-478B-81C7-3026A517F58C}" type="pres">
      <dgm:prSet presAssocID="{DD7D79D4-741E-41AB-B513-22DF4BAA5A4B}" presName="rootText" presStyleLbl="node3" presStyleIdx="2" presStyleCnt="18" custScaleX="236059" custScaleY="111485" custLinFactNeighborX="-67728" custLinFactNeighborY="-467">
        <dgm:presLayoutVars>
          <dgm:chPref val="3"/>
        </dgm:presLayoutVars>
      </dgm:prSet>
      <dgm:spPr/>
    </dgm:pt>
    <dgm:pt modelId="{9CA309A3-58AE-41CB-B47E-8827C114B56D}" type="pres">
      <dgm:prSet presAssocID="{DD7D79D4-741E-41AB-B513-22DF4BAA5A4B}" presName="rootConnector" presStyleLbl="node3" presStyleIdx="2" presStyleCnt="18"/>
      <dgm:spPr/>
    </dgm:pt>
    <dgm:pt modelId="{66218697-CEDB-4FE5-957D-F3C58A5A8001}" type="pres">
      <dgm:prSet presAssocID="{DD7D79D4-741E-41AB-B513-22DF4BAA5A4B}" presName="hierChild4" presStyleCnt="0"/>
      <dgm:spPr/>
    </dgm:pt>
    <dgm:pt modelId="{A6E26C73-1246-4295-9B20-4530C93E855C}" type="pres">
      <dgm:prSet presAssocID="{DD7D79D4-741E-41AB-B513-22DF4BAA5A4B}" presName="hierChild5" presStyleCnt="0"/>
      <dgm:spPr/>
    </dgm:pt>
    <dgm:pt modelId="{B773C4CE-0354-4A6A-9FAF-E4B0CC20FEAD}" type="pres">
      <dgm:prSet presAssocID="{D48863E1-2BEB-49ED-B2EC-3C170726A0CA}" presName="Name64" presStyleLbl="parChTrans1D3" presStyleIdx="3" presStyleCnt="18"/>
      <dgm:spPr/>
    </dgm:pt>
    <dgm:pt modelId="{7AB518A2-E661-4A46-9FF3-65E1D9278D28}" type="pres">
      <dgm:prSet presAssocID="{73F89192-85DE-4079-8EF2-E2A60C9221FB}" presName="hierRoot2" presStyleCnt="0">
        <dgm:presLayoutVars>
          <dgm:hierBranch val="init"/>
        </dgm:presLayoutVars>
      </dgm:prSet>
      <dgm:spPr/>
    </dgm:pt>
    <dgm:pt modelId="{88359DC0-CE04-4017-88E6-BF961BFD12D5}" type="pres">
      <dgm:prSet presAssocID="{73F89192-85DE-4079-8EF2-E2A60C9221FB}" presName="rootComposite" presStyleCnt="0"/>
      <dgm:spPr/>
    </dgm:pt>
    <dgm:pt modelId="{112FCE75-E125-4438-A695-C12C6FEE1EF1}" type="pres">
      <dgm:prSet presAssocID="{73F89192-85DE-4079-8EF2-E2A60C9221FB}" presName="rootText" presStyleLbl="node3" presStyleIdx="3" presStyleCnt="18" custScaleX="236059" custScaleY="111485" custLinFactNeighborX="-67728" custLinFactNeighborY="-467">
        <dgm:presLayoutVars>
          <dgm:chPref val="3"/>
        </dgm:presLayoutVars>
      </dgm:prSet>
      <dgm:spPr/>
    </dgm:pt>
    <dgm:pt modelId="{6A749102-A2FB-4028-9BA5-F0F11C64B0E0}" type="pres">
      <dgm:prSet presAssocID="{73F89192-85DE-4079-8EF2-E2A60C9221FB}" presName="rootConnector" presStyleLbl="node3" presStyleIdx="3" presStyleCnt="18"/>
      <dgm:spPr/>
    </dgm:pt>
    <dgm:pt modelId="{BFCACCC2-305C-467C-98DB-7B1633CB94AF}" type="pres">
      <dgm:prSet presAssocID="{73F89192-85DE-4079-8EF2-E2A60C9221FB}" presName="hierChild4" presStyleCnt="0"/>
      <dgm:spPr/>
    </dgm:pt>
    <dgm:pt modelId="{1E4951B3-9989-41A3-9A87-8452030B056E}" type="pres">
      <dgm:prSet presAssocID="{73F89192-85DE-4079-8EF2-E2A60C9221FB}" presName="hierChild5" presStyleCnt="0"/>
      <dgm:spPr/>
    </dgm:pt>
    <dgm:pt modelId="{5F28CB3D-2F77-4F56-BCAC-012B09FEFE8C}" type="pres">
      <dgm:prSet presAssocID="{4A6BEC00-4197-4170-A79B-5241F75FED37}" presName="hierChild5" presStyleCnt="0"/>
      <dgm:spPr/>
    </dgm:pt>
    <dgm:pt modelId="{CE6EBD53-E3E4-4624-B5FD-94723602828B}" type="pres">
      <dgm:prSet presAssocID="{BBD2B962-1F0F-4231-AB43-10302427CB1E}" presName="Name64" presStyleLbl="parChTrans1D2" presStyleIdx="1" presStyleCnt="3"/>
      <dgm:spPr/>
    </dgm:pt>
    <dgm:pt modelId="{843CE06A-E89A-43C7-8136-AF86E1E6F016}" type="pres">
      <dgm:prSet presAssocID="{D8D8DCC9-AEBB-408C-B6C1-CECDCC9717B7}" presName="hierRoot2" presStyleCnt="0">
        <dgm:presLayoutVars>
          <dgm:hierBranch val="init"/>
        </dgm:presLayoutVars>
      </dgm:prSet>
      <dgm:spPr/>
    </dgm:pt>
    <dgm:pt modelId="{4E8B6171-6900-431B-B43B-118585E0E2EA}" type="pres">
      <dgm:prSet presAssocID="{D8D8DCC9-AEBB-408C-B6C1-CECDCC9717B7}" presName="rootComposite" presStyleCnt="0"/>
      <dgm:spPr/>
    </dgm:pt>
    <dgm:pt modelId="{5A7F5027-E952-4216-AAF3-16A792A60C1E}" type="pres">
      <dgm:prSet presAssocID="{D8D8DCC9-AEBB-408C-B6C1-CECDCC9717B7}" presName="rootText" presStyleLbl="node2" presStyleIdx="1" presStyleCnt="3" custScaleX="207209" custScaleY="199878" custLinFactX="-72296" custLinFactNeighborX="-100000">
        <dgm:presLayoutVars>
          <dgm:chPref val="3"/>
        </dgm:presLayoutVars>
      </dgm:prSet>
      <dgm:spPr/>
    </dgm:pt>
    <dgm:pt modelId="{5C8DE07D-4C7B-4167-81ED-E191EEBB2D7F}" type="pres">
      <dgm:prSet presAssocID="{D8D8DCC9-AEBB-408C-B6C1-CECDCC9717B7}" presName="rootConnector" presStyleLbl="node2" presStyleIdx="1" presStyleCnt="3"/>
      <dgm:spPr/>
    </dgm:pt>
    <dgm:pt modelId="{C534ACC1-1648-48FB-A03F-0906367DC04D}" type="pres">
      <dgm:prSet presAssocID="{D8D8DCC9-AEBB-408C-B6C1-CECDCC9717B7}" presName="hierChild4" presStyleCnt="0"/>
      <dgm:spPr/>
    </dgm:pt>
    <dgm:pt modelId="{361FA4B8-152B-44DC-B5ED-FE263396C137}" type="pres">
      <dgm:prSet presAssocID="{35568808-1FF2-42AB-99FF-A45202F53505}" presName="Name64" presStyleLbl="parChTrans1D3" presStyleIdx="4" presStyleCnt="18"/>
      <dgm:spPr/>
    </dgm:pt>
    <dgm:pt modelId="{0C510EFE-0B21-4232-882D-3EF8D78F2150}" type="pres">
      <dgm:prSet presAssocID="{83321E3D-E4A7-4B5A-A232-C37FAFD807C9}" presName="hierRoot2" presStyleCnt="0">
        <dgm:presLayoutVars>
          <dgm:hierBranch val="init"/>
        </dgm:presLayoutVars>
      </dgm:prSet>
      <dgm:spPr/>
    </dgm:pt>
    <dgm:pt modelId="{BF5BDA11-F5BF-4AA0-B1D0-017E88759F29}" type="pres">
      <dgm:prSet presAssocID="{83321E3D-E4A7-4B5A-A232-C37FAFD807C9}" presName="rootComposite" presStyleCnt="0"/>
      <dgm:spPr/>
    </dgm:pt>
    <dgm:pt modelId="{C97A43A7-E976-4B6A-9CF2-827E2399CD18}" type="pres">
      <dgm:prSet presAssocID="{83321E3D-E4A7-4B5A-A232-C37FAFD807C9}" presName="rootText" presStyleLbl="node3" presStyleIdx="4" presStyleCnt="18" custScaleX="236059" custScaleY="111485" custLinFactNeighborX="-67728" custLinFactNeighborY="-467">
        <dgm:presLayoutVars>
          <dgm:chPref val="3"/>
        </dgm:presLayoutVars>
      </dgm:prSet>
      <dgm:spPr/>
    </dgm:pt>
    <dgm:pt modelId="{98C5D21E-6934-4DED-A1B6-F753C011D7DA}" type="pres">
      <dgm:prSet presAssocID="{83321E3D-E4A7-4B5A-A232-C37FAFD807C9}" presName="rootConnector" presStyleLbl="node3" presStyleIdx="4" presStyleCnt="18"/>
      <dgm:spPr/>
    </dgm:pt>
    <dgm:pt modelId="{357D73FE-90CD-4F06-9858-56BC5315FFC1}" type="pres">
      <dgm:prSet presAssocID="{83321E3D-E4A7-4B5A-A232-C37FAFD807C9}" presName="hierChild4" presStyleCnt="0"/>
      <dgm:spPr/>
    </dgm:pt>
    <dgm:pt modelId="{1B6B9550-B1EA-44CE-8FB5-083A914A2D07}" type="pres">
      <dgm:prSet presAssocID="{83321E3D-E4A7-4B5A-A232-C37FAFD807C9}" presName="hierChild5" presStyleCnt="0"/>
      <dgm:spPr/>
    </dgm:pt>
    <dgm:pt modelId="{ECAD7159-8531-4977-8CE3-E759812C6145}" type="pres">
      <dgm:prSet presAssocID="{9097F486-A392-4661-885C-29E3345899BC}" presName="Name64" presStyleLbl="parChTrans1D3" presStyleIdx="5" presStyleCnt="18"/>
      <dgm:spPr/>
    </dgm:pt>
    <dgm:pt modelId="{F58B41A3-3FBE-4E27-B6B9-491F3898CE3B}" type="pres">
      <dgm:prSet presAssocID="{E728C475-97C3-4C53-8208-24DAA3712664}" presName="hierRoot2" presStyleCnt="0">
        <dgm:presLayoutVars>
          <dgm:hierBranch val="init"/>
        </dgm:presLayoutVars>
      </dgm:prSet>
      <dgm:spPr/>
    </dgm:pt>
    <dgm:pt modelId="{449E2972-6DA2-4155-B5FD-960F25CEF84F}" type="pres">
      <dgm:prSet presAssocID="{E728C475-97C3-4C53-8208-24DAA3712664}" presName="rootComposite" presStyleCnt="0"/>
      <dgm:spPr/>
    </dgm:pt>
    <dgm:pt modelId="{B7B3229C-FD46-4879-9EBC-CB086E4B5DF1}" type="pres">
      <dgm:prSet presAssocID="{E728C475-97C3-4C53-8208-24DAA3712664}" presName="rootText" presStyleLbl="node3" presStyleIdx="5" presStyleCnt="18" custScaleX="236059" custScaleY="111485" custLinFactNeighborX="-67728" custLinFactNeighborY="-467">
        <dgm:presLayoutVars>
          <dgm:chPref val="3"/>
        </dgm:presLayoutVars>
      </dgm:prSet>
      <dgm:spPr/>
    </dgm:pt>
    <dgm:pt modelId="{B578C336-20DB-43ED-B50D-25C9E6C08698}" type="pres">
      <dgm:prSet presAssocID="{E728C475-97C3-4C53-8208-24DAA3712664}" presName="rootConnector" presStyleLbl="node3" presStyleIdx="5" presStyleCnt="18"/>
      <dgm:spPr/>
    </dgm:pt>
    <dgm:pt modelId="{38BB19B7-93B1-4121-ACB4-48D79F8E0270}" type="pres">
      <dgm:prSet presAssocID="{E728C475-97C3-4C53-8208-24DAA3712664}" presName="hierChild4" presStyleCnt="0"/>
      <dgm:spPr/>
    </dgm:pt>
    <dgm:pt modelId="{460F3B22-7342-49EF-9FE8-C9ACCE2BEBA9}" type="pres">
      <dgm:prSet presAssocID="{E728C475-97C3-4C53-8208-24DAA3712664}" presName="hierChild5" presStyleCnt="0"/>
      <dgm:spPr/>
    </dgm:pt>
    <dgm:pt modelId="{271A34D6-1DF4-4D29-9643-198D7482533F}" type="pres">
      <dgm:prSet presAssocID="{69BAF54C-EAE9-456C-85BE-82EC728ADE9C}" presName="Name64" presStyleLbl="parChTrans1D3" presStyleIdx="6" presStyleCnt="18"/>
      <dgm:spPr/>
    </dgm:pt>
    <dgm:pt modelId="{708F1E23-931D-4AA5-910C-56ED86BD96E0}" type="pres">
      <dgm:prSet presAssocID="{211C0B74-C990-4937-8CB4-CB0F369CB945}" presName="hierRoot2" presStyleCnt="0">
        <dgm:presLayoutVars>
          <dgm:hierBranch val="init"/>
        </dgm:presLayoutVars>
      </dgm:prSet>
      <dgm:spPr/>
    </dgm:pt>
    <dgm:pt modelId="{C213AED0-B6E3-4899-8C4F-2FF4051AF26D}" type="pres">
      <dgm:prSet presAssocID="{211C0B74-C990-4937-8CB4-CB0F369CB945}" presName="rootComposite" presStyleCnt="0"/>
      <dgm:spPr/>
    </dgm:pt>
    <dgm:pt modelId="{1EB94D18-0B2F-48A7-B9BE-9B43DB19B95E}" type="pres">
      <dgm:prSet presAssocID="{211C0B74-C990-4937-8CB4-CB0F369CB945}" presName="rootText" presStyleLbl="node3" presStyleIdx="6" presStyleCnt="18" custScaleX="236059" custScaleY="111485" custLinFactNeighborX="-67728" custLinFactNeighborY="-467">
        <dgm:presLayoutVars>
          <dgm:chPref val="3"/>
        </dgm:presLayoutVars>
      </dgm:prSet>
      <dgm:spPr/>
    </dgm:pt>
    <dgm:pt modelId="{313D71CC-9853-4403-8C8B-EAB2EE874CC3}" type="pres">
      <dgm:prSet presAssocID="{211C0B74-C990-4937-8CB4-CB0F369CB945}" presName="rootConnector" presStyleLbl="node3" presStyleIdx="6" presStyleCnt="18"/>
      <dgm:spPr/>
    </dgm:pt>
    <dgm:pt modelId="{F8153EBF-E4E2-433A-B3E6-DAB88BA3D5BA}" type="pres">
      <dgm:prSet presAssocID="{211C0B74-C990-4937-8CB4-CB0F369CB945}" presName="hierChild4" presStyleCnt="0"/>
      <dgm:spPr/>
    </dgm:pt>
    <dgm:pt modelId="{540F870D-30E0-451B-A731-AF5549F72707}" type="pres">
      <dgm:prSet presAssocID="{211C0B74-C990-4937-8CB4-CB0F369CB945}" presName="hierChild5" presStyleCnt="0"/>
      <dgm:spPr/>
    </dgm:pt>
    <dgm:pt modelId="{E522A839-D4EE-4217-AAE1-C11048A9661C}" type="pres">
      <dgm:prSet presAssocID="{D8D8DCC9-AEBB-408C-B6C1-CECDCC9717B7}" presName="hierChild5" presStyleCnt="0"/>
      <dgm:spPr/>
    </dgm:pt>
    <dgm:pt modelId="{39E8A252-AB24-4BE5-A7D8-ADAB3CAD5572}" type="pres">
      <dgm:prSet presAssocID="{0A84CD61-DBB3-4C24-9368-416169EC6669}" presName="Name64" presStyleLbl="parChTrans1D2" presStyleIdx="2" presStyleCnt="3"/>
      <dgm:spPr/>
    </dgm:pt>
    <dgm:pt modelId="{B5C2E267-B1C6-4404-98A3-3FC90CC8C889}" type="pres">
      <dgm:prSet presAssocID="{97B89815-0EF1-46EC-800B-C79262FF9F7D}" presName="hierRoot2" presStyleCnt="0">
        <dgm:presLayoutVars>
          <dgm:hierBranch val="init"/>
        </dgm:presLayoutVars>
      </dgm:prSet>
      <dgm:spPr/>
    </dgm:pt>
    <dgm:pt modelId="{7F8EDAE3-131E-4A9F-8901-AEBFB0393B22}" type="pres">
      <dgm:prSet presAssocID="{97B89815-0EF1-46EC-800B-C79262FF9F7D}" presName="rootComposite" presStyleCnt="0"/>
      <dgm:spPr/>
    </dgm:pt>
    <dgm:pt modelId="{BE623A40-691C-44B2-8628-246E0182C2FF}" type="pres">
      <dgm:prSet presAssocID="{97B89815-0EF1-46EC-800B-C79262FF9F7D}" presName="rootText" presStyleLbl="node2" presStyleIdx="2" presStyleCnt="3" custScaleX="207209" custScaleY="199878" custLinFactX="-72296" custLinFactNeighborX="-100000">
        <dgm:presLayoutVars>
          <dgm:chPref val="3"/>
        </dgm:presLayoutVars>
      </dgm:prSet>
      <dgm:spPr/>
    </dgm:pt>
    <dgm:pt modelId="{2226E01E-DE79-45F3-9E84-A66D4B404B93}" type="pres">
      <dgm:prSet presAssocID="{97B89815-0EF1-46EC-800B-C79262FF9F7D}" presName="rootConnector" presStyleLbl="node2" presStyleIdx="2" presStyleCnt="3"/>
      <dgm:spPr/>
    </dgm:pt>
    <dgm:pt modelId="{DF10801B-AEC9-4EC1-BA42-8F184A4BDE97}" type="pres">
      <dgm:prSet presAssocID="{97B89815-0EF1-46EC-800B-C79262FF9F7D}" presName="hierChild4" presStyleCnt="0"/>
      <dgm:spPr/>
    </dgm:pt>
    <dgm:pt modelId="{92086947-F92D-410B-848E-8D2EAE0368FE}" type="pres">
      <dgm:prSet presAssocID="{7D3B78A3-7F2B-4150-92FC-2FC08A5D1E37}" presName="Name64" presStyleLbl="parChTrans1D3" presStyleIdx="7" presStyleCnt="18"/>
      <dgm:spPr/>
    </dgm:pt>
    <dgm:pt modelId="{953D98BD-B657-45AD-8D98-94A5B01E5ADE}" type="pres">
      <dgm:prSet presAssocID="{2A10A6DA-6C96-4354-851E-282E4E52C3C0}" presName="hierRoot2" presStyleCnt="0">
        <dgm:presLayoutVars>
          <dgm:hierBranch val="init"/>
        </dgm:presLayoutVars>
      </dgm:prSet>
      <dgm:spPr/>
    </dgm:pt>
    <dgm:pt modelId="{0A8E498D-1D52-4400-A674-486BCE385168}" type="pres">
      <dgm:prSet presAssocID="{2A10A6DA-6C96-4354-851E-282E4E52C3C0}" presName="rootComposite" presStyleCnt="0"/>
      <dgm:spPr/>
    </dgm:pt>
    <dgm:pt modelId="{CA518630-466C-4FD8-B163-A0D5784C4A93}" type="pres">
      <dgm:prSet presAssocID="{2A10A6DA-6C96-4354-851E-282E4E52C3C0}" presName="rootText" presStyleLbl="node3" presStyleIdx="7" presStyleCnt="18" custScaleX="226649" custScaleY="89400" custLinFactX="98973" custLinFactNeighborX="100000">
        <dgm:presLayoutVars>
          <dgm:chPref val="3"/>
        </dgm:presLayoutVars>
      </dgm:prSet>
      <dgm:spPr/>
    </dgm:pt>
    <dgm:pt modelId="{87F29D07-33AD-4FB2-8DB1-8B99104095F9}" type="pres">
      <dgm:prSet presAssocID="{2A10A6DA-6C96-4354-851E-282E4E52C3C0}" presName="rootConnector" presStyleLbl="node3" presStyleIdx="7" presStyleCnt="18"/>
      <dgm:spPr/>
    </dgm:pt>
    <dgm:pt modelId="{DA4F0447-9400-41A6-9F0A-4C511E702BC5}" type="pres">
      <dgm:prSet presAssocID="{2A10A6DA-6C96-4354-851E-282E4E52C3C0}" presName="hierChild4" presStyleCnt="0"/>
      <dgm:spPr/>
    </dgm:pt>
    <dgm:pt modelId="{61DCC8A7-41F3-4B20-AEE1-361EE9CA96C2}" type="pres">
      <dgm:prSet presAssocID="{2A10A6DA-6C96-4354-851E-282E4E52C3C0}" presName="hierChild5" presStyleCnt="0"/>
      <dgm:spPr/>
    </dgm:pt>
    <dgm:pt modelId="{DA39AB31-C8A3-447E-A4BF-45543B347C45}" type="pres">
      <dgm:prSet presAssocID="{374CAFFB-CDEB-496F-ADEA-C496688C9BA1}" presName="Name64" presStyleLbl="parChTrans1D3" presStyleIdx="8" presStyleCnt="18"/>
      <dgm:spPr/>
    </dgm:pt>
    <dgm:pt modelId="{368D03C1-DDBA-4CC5-B930-55482F3049C9}" type="pres">
      <dgm:prSet presAssocID="{B20CE1BF-683E-4335-9A12-925854B1751E}" presName="hierRoot2" presStyleCnt="0">
        <dgm:presLayoutVars>
          <dgm:hierBranch val="init"/>
        </dgm:presLayoutVars>
      </dgm:prSet>
      <dgm:spPr/>
    </dgm:pt>
    <dgm:pt modelId="{7159CE0D-2F9E-4E5A-92B5-E9A5AB7ADA3F}" type="pres">
      <dgm:prSet presAssocID="{B20CE1BF-683E-4335-9A12-925854B1751E}" presName="rootComposite" presStyleCnt="0"/>
      <dgm:spPr/>
    </dgm:pt>
    <dgm:pt modelId="{A6C2DFC7-7B2A-4FB2-8FC9-ADD53EB76402}" type="pres">
      <dgm:prSet presAssocID="{B20CE1BF-683E-4335-9A12-925854B1751E}" presName="rootText" presStyleLbl="node3" presStyleIdx="8" presStyleCnt="18" custScaleX="226649" custScaleY="89400" custLinFactX="98973" custLinFactNeighborX="100000">
        <dgm:presLayoutVars>
          <dgm:chPref val="3"/>
        </dgm:presLayoutVars>
      </dgm:prSet>
      <dgm:spPr/>
    </dgm:pt>
    <dgm:pt modelId="{BDA07D23-048B-4F8E-8561-044F913920CB}" type="pres">
      <dgm:prSet presAssocID="{B20CE1BF-683E-4335-9A12-925854B1751E}" presName="rootConnector" presStyleLbl="node3" presStyleIdx="8" presStyleCnt="18"/>
      <dgm:spPr/>
    </dgm:pt>
    <dgm:pt modelId="{E133A9CA-5C4C-4209-8E2E-2A0DC8F58FD9}" type="pres">
      <dgm:prSet presAssocID="{B20CE1BF-683E-4335-9A12-925854B1751E}" presName="hierChild4" presStyleCnt="0"/>
      <dgm:spPr/>
    </dgm:pt>
    <dgm:pt modelId="{3D696F66-7F76-44BC-A6EB-DA55B502AFFC}" type="pres">
      <dgm:prSet presAssocID="{B20CE1BF-683E-4335-9A12-925854B1751E}" presName="hierChild5" presStyleCnt="0"/>
      <dgm:spPr/>
    </dgm:pt>
    <dgm:pt modelId="{CBE83461-752B-421C-B512-49607C17D8E4}" type="pres">
      <dgm:prSet presAssocID="{FA385698-3C5B-442A-8FC8-59287BA19996}" presName="Name64" presStyleLbl="parChTrans1D3" presStyleIdx="9" presStyleCnt="18"/>
      <dgm:spPr/>
    </dgm:pt>
    <dgm:pt modelId="{104F2235-EADA-4A8F-B586-D12FE715E8C3}" type="pres">
      <dgm:prSet presAssocID="{9EB8BD34-0401-4F49-A72B-ACCFCE649961}" presName="hierRoot2" presStyleCnt="0">
        <dgm:presLayoutVars>
          <dgm:hierBranch val="init"/>
        </dgm:presLayoutVars>
      </dgm:prSet>
      <dgm:spPr/>
    </dgm:pt>
    <dgm:pt modelId="{2FF1BEDE-F5BE-4086-BA7D-53209CD11203}" type="pres">
      <dgm:prSet presAssocID="{9EB8BD34-0401-4F49-A72B-ACCFCE649961}" presName="rootComposite" presStyleCnt="0"/>
      <dgm:spPr/>
    </dgm:pt>
    <dgm:pt modelId="{7D2EF10E-A84E-4DDA-81AB-749BE78CDCBE}" type="pres">
      <dgm:prSet presAssocID="{9EB8BD34-0401-4F49-A72B-ACCFCE649961}" presName="rootText" presStyleLbl="node3" presStyleIdx="9" presStyleCnt="18" custScaleX="226649" custScaleY="89400" custLinFactX="98973" custLinFactNeighborX="100000">
        <dgm:presLayoutVars>
          <dgm:chPref val="3"/>
        </dgm:presLayoutVars>
      </dgm:prSet>
      <dgm:spPr/>
    </dgm:pt>
    <dgm:pt modelId="{168BDDE4-F40B-4632-B57D-4A908E166477}" type="pres">
      <dgm:prSet presAssocID="{9EB8BD34-0401-4F49-A72B-ACCFCE649961}" presName="rootConnector" presStyleLbl="node3" presStyleIdx="9" presStyleCnt="18"/>
      <dgm:spPr/>
    </dgm:pt>
    <dgm:pt modelId="{4871FCB9-01BC-4BE3-B7BE-AFD35CB402D9}" type="pres">
      <dgm:prSet presAssocID="{9EB8BD34-0401-4F49-A72B-ACCFCE649961}" presName="hierChild4" presStyleCnt="0"/>
      <dgm:spPr/>
    </dgm:pt>
    <dgm:pt modelId="{87A11C16-9B32-4155-896B-CA26F1AF666F}" type="pres">
      <dgm:prSet presAssocID="{9EB8BD34-0401-4F49-A72B-ACCFCE649961}" presName="hierChild5" presStyleCnt="0"/>
      <dgm:spPr/>
    </dgm:pt>
    <dgm:pt modelId="{335E55D5-6949-4BC8-ACF5-ACC2C20E1BB1}" type="pres">
      <dgm:prSet presAssocID="{31D723FE-60A5-472D-A649-EDA7EFDA56FF}" presName="Name64" presStyleLbl="parChTrans1D3" presStyleIdx="10" presStyleCnt="18"/>
      <dgm:spPr/>
    </dgm:pt>
    <dgm:pt modelId="{AFECD401-ED5A-49B4-926E-39274CF6E2D6}" type="pres">
      <dgm:prSet presAssocID="{6023A201-0444-471D-80D0-827208091419}" presName="hierRoot2" presStyleCnt="0">
        <dgm:presLayoutVars>
          <dgm:hierBranch val="init"/>
        </dgm:presLayoutVars>
      </dgm:prSet>
      <dgm:spPr/>
    </dgm:pt>
    <dgm:pt modelId="{66046C72-BA4E-4705-8715-E72CEC155F81}" type="pres">
      <dgm:prSet presAssocID="{6023A201-0444-471D-80D0-827208091419}" presName="rootComposite" presStyleCnt="0"/>
      <dgm:spPr/>
    </dgm:pt>
    <dgm:pt modelId="{7518300A-9F4D-4605-8621-7221F653EEC1}" type="pres">
      <dgm:prSet presAssocID="{6023A201-0444-471D-80D0-827208091419}" presName="rootText" presStyleLbl="node3" presStyleIdx="10" presStyleCnt="18" custScaleX="226649" custScaleY="89400" custLinFactX="98973" custLinFactNeighborX="100000">
        <dgm:presLayoutVars>
          <dgm:chPref val="3"/>
        </dgm:presLayoutVars>
      </dgm:prSet>
      <dgm:spPr/>
    </dgm:pt>
    <dgm:pt modelId="{AA9C26B8-959F-43EE-AC1F-CBEAF0B0B750}" type="pres">
      <dgm:prSet presAssocID="{6023A201-0444-471D-80D0-827208091419}" presName="rootConnector" presStyleLbl="node3" presStyleIdx="10" presStyleCnt="18"/>
      <dgm:spPr/>
    </dgm:pt>
    <dgm:pt modelId="{95703852-23B1-4950-BEA9-F3A53CADB8C8}" type="pres">
      <dgm:prSet presAssocID="{6023A201-0444-471D-80D0-827208091419}" presName="hierChild4" presStyleCnt="0"/>
      <dgm:spPr/>
    </dgm:pt>
    <dgm:pt modelId="{2C25E6AF-87EB-422E-ADD2-F354B7B58250}" type="pres">
      <dgm:prSet presAssocID="{6023A201-0444-471D-80D0-827208091419}" presName="hierChild5" presStyleCnt="0"/>
      <dgm:spPr/>
    </dgm:pt>
    <dgm:pt modelId="{B4051C55-7606-414F-8A88-D3A9C349AAB9}" type="pres">
      <dgm:prSet presAssocID="{F9517600-68C5-4157-A4A1-AC67FEB4EDD4}" presName="Name64" presStyleLbl="parChTrans1D3" presStyleIdx="11" presStyleCnt="18"/>
      <dgm:spPr/>
    </dgm:pt>
    <dgm:pt modelId="{6506DD34-4A5C-4E42-9A57-9E83EB80E43B}" type="pres">
      <dgm:prSet presAssocID="{87145E21-2968-46E8-ADA8-7E189B7D5846}" presName="hierRoot2" presStyleCnt="0">
        <dgm:presLayoutVars>
          <dgm:hierBranch val="init"/>
        </dgm:presLayoutVars>
      </dgm:prSet>
      <dgm:spPr/>
    </dgm:pt>
    <dgm:pt modelId="{6B564CA7-42B1-4DA2-A11A-D59E4E672CFD}" type="pres">
      <dgm:prSet presAssocID="{87145E21-2968-46E8-ADA8-7E189B7D5846}" presName="rootComposite" presStyleCnt="0"/>
      <dgm:spPr/>
    </dgm:pt>
    <dgm:pt modelId="{8127755C-029D-44BC-B753-6F6EBBEF490D}" type="pres">
      <dgm:prSet presAssocID="{87145E21-2968-46E8-ADA8-7E189B7D5846}" presName="rootText" presStyleLbl="node3" presStyleIdx="11" presStyleCnt="18" custScaleX="226649" custScaleY="89400" custLinFactX="98973" custLinFactNeighborX="100000">
        <dgm:presLayoutVars>
          <dgm:chPref val="3"/>
        </dgm:presLayoutVars>
      </dgm:prSet>
      <dgm:spPr/>
    </dgm:pt>
    <dgm:pt modelId="{B66A10D1-F166-4C6D-BB4A-D5C0C826E2AA}" type="pres">
      <dgm:prSet presAssocID="{87145E21-2968-46E8-ADA8-7E189B7D5846}" presName="rootConnector" presStyleLbl="node3" presStyleIdx="11" presStyleCnt="18"/>
      <dgm:spPr/>
    </dgm:pt>
    <dgm:pt modelId="{3A992AE0-ADBF-4F96-AFD5-ABA941D931E3}" type="pres">
      <dgm:prSet presAssocID="{87145E21-2968-46E8-ADA8-7E189B7D5846}" presName="hierChild4" presStyleCnt="0"/>
      <dgm:spPr/>
    </dgm:pt>
    <dgm:pt modelId="{61008EC7-B203-4789-9B85-E3BA038216D3}" type="pres">
      <dgm:prSet presAssocID="{87145E21-2968-46E8-ADA8-7E189B7D5846}" presName="hierChild5" presStyleCnt="0"/>
      <dgm:spPr/>
    </dgm:pt>
    <dgm:pt modelId="{99493D49-44BD-4DB5-94B6-4BDC167E92D6}" type="pres">
      <dgm:prSet presAssocID="{A3E6D976-119E-4411-8E76-769CAF9A7AF1}" presName="Name64" presStyleLbl="parChTrans1D3" presStyleIdx="12" presStyleCnt="18"/>
      <dgm:spPr/>
    </dgm:pt>
    <dgm:pt modelId="{E175524B-793D-4500-9E88-9CC7416BAEBF}" type="pres">
      <dgm:prSet presAssocID="{3A13B298-B06A-4F8A-A478-7153BC42DC10}" presName="hierRoot2" presStyleCnt="0">
        <dgm:presLayoutVars>
          <dgm:hierBranch val="init"/>
        </dgm:presLayoutVars>
      </dgm:prSet>
      <dgm:spPr/>
    </dgm:pt>
    <dgm:pt modelId="{7B83092F-0DC4-4722-821C-C1D4E417F20B}" type="pres">
      <dgm:prSet presAssocID="{3A13B298-B06A-4F8A-A478-7153BC42DC10}" presName="rootComposite" presStyleCnt="0"/>
      <dgm:spPr/>
    </dgm:pt>
    <dgm:pt modelId="{1B5362B1-9A3C-43F7-BB12-E134DF239ED1}" type="pres">
      <dgm:prSet presAssocID="{3A13B298-B06A-4F8A-A478-7153BC42DC10}" presName="rootText" presStyleLbl="node3" presStyleIdx="12" presStyleCnt="18" custScaleX="226649" custScaleY="89400" custLinFactX="98973" custLinFactNeighborX="100000">
        <dgm:presLayoutVars>
          <dgm:chPref val="3"/>
        </dgm:presLayoutVars>
      </dgm:prSet>
      <dgm:spPr/>
    </dgm:pt>
    <dgm:pt modelId="{4EB49823-E4F6-4E2C-9F27-861EB65E079D}" type="pres">
      <dgm:prSet presAssocID="{3A13B298-B06A-4F8A-A478-7153BC42DC10}" presName="rootConnector" presStyleLbl="node3" presStyleIdx="12" presStyleCnt="18"/>
      <dgm:spPr/>
    </dgm:pt>
    <dgm:pt modelId="{C72D58D9-B1F2-43D9-8106-75C8A8392015}" type="pres">
      <dgm:prSet presAssocID="{3A13B298-B06A-4F8A-A478-7153BC42DC10}" presName="hierChild4" presStyleCnt="0"/>
      <dgm:spPr/>
    </dgm:pt>
    <dgm:pt modelId="{36CA3A43-F00B-4F6A-9DBB-C41DD03E0D20}" type="pres">
      <dgm:prSet presAssocID="{3A13B298-B06A-4F8A-A478-7153BC42DC10}" presName="hierChild5" presStyleCnt="0"/>
      <dgm:spPr/>
    </dgm:pt>
    <dgm:pt modelId="{1EE99AB1-454A-409B-B0DD-DA047BBB57B8}" type="pres">
      <dgm:prSet presAssocID="{068D2EF9-280C-4E7C-A805-3901D51E0BA7}" presName="Name64" presStyleLbl="parChTrans1D3" presStyleIdx="13" presStyleCnt="18"/>
      <dgm:spPr/>
    </dgm:pt>
    <dgm:pt modelId="{748F84D1-587F-4329-8B30-14BD7D765497}" type="pres">
      <dgm:prSet presAssocID="{35175172-7A69-42E4-837E-57A286B4AD56}" presName="hierRoot2" presStyleCnt="0">
        <dgm:presLayoutVars>
          <dgm:hierBranch val="init"/>
        </dgm:presLayoutVars>
      </dgm:prSet>
      <dgm:spPr/>
    </dgm:pt>
    <dgm:pt modelId="{E0DBBF91-8794-4A74-A195-6F8192F43CC7}" type="pres">
      <dgm:prSet presAssocID="{35175172-7A69-42E4-837E-57A286B4AD56}" presName="rootComposite" presStyleCnt="0"/>
      <dgm:spPr/>
    </dgm:pt>
    <dgm:pt modelId="{F922D5CD-B806-4884-A4A7-06FF93B3698C}" type="pres">
      <dgm:prSet presAssocID="{35175172-7A69-42E4-837E-57A286B4AD56}" presName="rootText" presStyleLbl="node3" presStyleIdx="13" presStyleCnt="18" custScaleX="226649" custScaleY="89400" custLinFactX="98973" custLinFactNeighborX="100000">
        <dgm:presLayoutVars>
          <dgm:chPref val="3"/>
        </dgm:presLayoutVars>
      </dgm:prSet>
      <dgm:spPr/>
    </dgm:pt>
    <dgm:pt modelId="{FD77BD6E-882D-4ABD-823A-6FC93DC708F9}" type="pres">
      <dgm:prSet presAssocID="{35175172-7A69-42E4-837E-57A286B4AD56}" presName="rootConnector" presStyleLbl="node3" presStyleIdx="13" presStyleCnt="18"/>
      <dgm:spPr/>
    </dgm:pt>
    <dgm:pt modelId="{92DC3105-6595-4EDA-8330-8AB05D2E2BD7}" type="pres">
      <dgm:prSet presAssocID="{35175172-7A69-42E4-837E-57A286B4AD56}" presName="hierChild4" presStyleCnt="0"/>
      <dgm:spPr/>
    </dgm:pt>
    <dgm:pt modelId="{24C82206-CA47-4AFE-8578-BF0BF75D1068}" type="pres">
      <dgm:prSet presAssocID="{35175172-7A69-42E4-837E-57A286B4AD56}" presName="hierChild5" presStyleCnt="0"/>
      <dgm:spPr/>
    </dgm:pt>
    <dgm:pt modelId="{71BB241C-7FE4-4C3B-85B5-8072D87F05D2}" type="pres">
      <dgm:prSet presAssocID="{6D67075C-0CAE-4212-B6E2-43AD697F822D}" presName="Name64" presStyleLbl="parChTrans1D3" presStyleIdx="14" presStyleCnt="18"/>
      <dgm:spPr/>
    </dgm:pt>
    <dgm:pt modelId="{C2802A6B-DE62-468A-9697-106693026CFF}" type="pres">
      <dgm:prSet presAssocID="{9A150E1D-F415-4420-8554-95E961BE664A}" presName="hierRoot2" presStyleCnt="0">
        <dgm:presLayoutVars>
          <dgm:hierBranch val="init"/>
        </dgm:presLayoutVars>
      </dgm:prSet>
      <dgm:spPr/>
    </dgm:pt>
    <dgm:pt modelId="{D44E0A94-9694-410D-89EE-7C861B215317}" type="pres">
      <dgm:prSet presAssocID="{9A150E1D-F415-4420-8554-95E961BE664A}" presName="rootComposite" presStyleCnt="0"/>
      <dgm:spPr/>
    </dgm:pt>
    <dgm:pt modelId="{2393BE41-C4BD-4D6B-BE77-7C451A537A78}" type="pres">
      <dgm:prSet presAssocID="{9A150E1D-F415-4420-8554-95E961BE664A}" presName="rootText" presStyleLbl="node3" presStyleIdx="14" presStyleCnt="18" custScaleX="226649" custScaleY="89400" custLinFactX="98973" custLinFactNeighborX="100000">
        <dgm:presLayoutVars>
          <dgm:chPref val="3"/>
        </dgm:presLayoutVars>
      </dgm:prSet>
      <dgm:spPr/>
    </dgm:pt>
    <dgm:pt modelId="{E712D03B-02D4-4AD6-8BA1-DA59A6C77035}" type="pres">
      <dgm:prSet presAssocID="{9A150E1D-F415-4420-8554-95E961BE664A}" presName="rootConnector" presStyleLbl="node3" presStyleIdx="14" presStyleCnt="18"/>
      <dgm:spPr/>
    </dgm:pt>
    <dgm:pt modelId="{0890F6C8-1C27-4610-AB3E-3C9A86CC4CAF}" type="pres">
      <dgm:prSet presAssocID="{9A150E1D-F415-4420-8554-95E961BE664A}" presName="hierChild4" presStyleCnt="0"/>
      <dgm:spPr/>
    </dgm:pt>
    <dgm:pt modelId="{E1A7E768-5083-4D64-8EB9-81FF243EF2FD}" type="pres">
      <dgm:prSet presAssocID="{9A150E1D-F415-4420-8554-95E961BE664A}" presName="hierChild5" presStyleCnt="0"/>
      <dgm:spPr/>
    </dgm:pt>
    <dgm:pt modelId="{70E840F8-596B-4FD4-A145-FDC6EC58BDA5}" type="pres">
      <dgm:prSet presAssocID="{8A33AB25-2789-412D-97E1-D7EE7125D402}" presName="Name64" presStyleLbl="parChTrans1D3" presStyleIdx="15" presStyleCnt="18"/>
      <dgm:spPr/>
    </dgm:pt>
    <dgm:pt modelId="{6F55634C-B190-454B-992E-480980C56BCC}" type="pres">
      <dgm:prSet presAssocID="{8D8F914C-D17A-4F74-8300-DF369F6D1BFE}" presName="hierRoot2" presStyleCnt="0">
        <dgm:presLayoutVars>
          <dgm:hierBranch val="init"/>
        </dgm:presLayoutVars>
      </dgm:prSet>
      <dgm:spPr/>
    </dgm:pt>
    <dgm:pt modelId="{102A3CCA-3D14-4F3C-9F53-693FEFC45D9B}" type="pres">
      <dgm:prSet presAssocID="{8D8F914C-D17A-4F74-8300-DF369F6D1BFE}" presName="rootComposite" presStyleCnt="0"/>
      <dgm:spPr/>
    </dgm:pt>
    <dgm:pt modelId="{C366488D-79A3-4DC4-AAB4-394736A9080D}" type="pres">
      <dgm:prSet presAssocID="{8D8F914C-D17A-4F74-8300-DF369F6D1BFE}" presName="rootText" presStyleLbl="node3" presStyleIdx="15" presStyleCnt="18" custScaleX="226649" custScaleY="89400" custLinFactX="98973" custLinFactNeighborX="100000">
        <dgm:presLayoutVars>
          <dgm:chPref val="3"/>
        </dgm:presLayoutVars>
      </dgm:prSet>
      <dgm:spPr/>
    </dgm:pt>
    <dgm:pt modelId="{72A037F7-4A3D-4880-B4B1-FCD07B046C81}" type="pres">
      <dgm:prSet presAssocID="{8D8F914C-D17A-4F74-8300-DF369F6D1BFE}" presName="rootConnector" presStyleLbl="node3" presStyleIdx="15" presStyleCnt="18"/>
      <dgm:spPr/>
    </dgm:pt>
    <dgm:pt modelId="{059869A1-873A-460C-92F9-A31E7B40EF65}" type="pres">
      <dgm:prSet presAssocID="{8D8F914C-D17A-4F74-8300-DF369F6D1BFE}" presName="hierChild4" presStyleCnt="0"/>
      <dgm:spPr/>
    </dgm:pt>
    <dgm:pt modelId="{3D1E504D-49C2-47F3-92A8-03971BEDB108}" type="pres">
      <dgm:prSet presAssocID="{8D8F914C-D17A-4F74-8300-DF369F6D1BFE}" presName="hierChild5" presStyleCnt="0"/>
      <dgm:spPr/>
    </dgm:pt>
    <dgm:pt modelId="{B5AE364C-BC87-4D8A-B945-299F5A0070AC}" type="pres">
      <dgm:prSet presAssocID="{4949F724-4041-4048-82F5-3FF1084D223E}" presName="Name64" presStyleLbl="parChTrans1D3" presStyleIdx="16" presStyleCnt="18"/>
      <dgm:spPr/>
    </dgm:pt>
    <dgm:pt modelId="{35A378A9-573A-4341-8C6A-3841F06C2232}" type="pres">
      <dgm:prSet presAssocID="{0CF51D29-1139-4214-A047-8ACC3DF0C96E}" presName="hierRoot2" presStyleCnt="0">
        <dgm:presLayoutVars>
          <dgm:hierBranch val="init"/>
        </dgm:presLayoutVars>
      </dgm:prSet>
      <dgm:spPr/>
    </dgm:pt>
    <dgm:pt modelId="{5176EC3F-D42D-467A-B4E6-9FB8D6BC22D9}" type="pres">
      <dgm:prSet presAssocID="{0CF51D29-1139-4214-A047-8ACC3DF0C96E}" presName="rootComposite" presStyleCnt="0"/>
      <dgm:spPr/>
    </dgm:pt>
    <dgm:pt modelId="{058968B2-BF9D-408D-8571-09F78CADFBC2}" type="pres">
      <dgm:prSet presAssocID="{0CF51D29-1139-4214-A047-8ACC3DF0C96E}" presName="rootText" presStyleLbl="node3" presStyleIdx="16" presStyleCnt="18" custScaleX="226649" custScaleY="89400" custLinFactX="98973" custLinFactNeighborX="100000">
        <dgm:presLayoutVars>
          <dgm:chPref val="3"/>
        </dgm:presLayoutVars>
      </dgm:prSet>
      <dgm:spPr/>
    </dgm:pt>
    <dgm:pt modelId="{0B17E720-EF51-4C12-B6CB-2245BEAA4390}" type="pres">
      <dgm:prSet presAssocID="{0CF51D29-1139-4214-A047-8ACC3DF0C96E}" presName="rootConnector" presStyleLbl="node3" presStyleIdx="16" presStyleCnt="18"/>
      <dgm:spPr/>
    </dgm:pt>
    <dgm:pt modelId="{8997C27F-FA65-408B-9DDB-E15E7F6580A6}" type="pres">
      <dgm:prSet presAssocID="{0CF51D29-1139-4214-A047-8ACC3DF0C96E}" presName="hierChild4" presStyleCnt="0"/>
      <dgm:spPr/>
    </dgm:pt>
    <dgm:pt modelId="{7E533C35-73D3-4053-A6C2-4F1EECBF95A5}" type="pres">
      <dgm:prSet presAssocID="{0CF51D29-1139-4214-A047-8ACC3DF0C96E}" presName="hierChild5" presStyleCnt="0"/>
      <dgm:spPr/>
    </dgm:pt>
    <dgm:pt modelId="{469D3030-0FB6-4A3B-A287-B8D0E1A029B2}" type="pres">
      <dgm:prSet presAssocID="{C0AC97F5-8D6D-42DD-9703-97715C063CE1}" presName="Name64" presStyleLbl="parChTrans1D3" presStyleIdx="17" presStyleCnt="18"/>
      <dgm:spPr/>
    </dgm:pt>
    <dgm:pt modelId="{C2FAF45F-99A5-4277-96A1-9820316211B0}" type="pres">
      <dgm:prSet presAssocID="{162B92E9-5C6C-4751-A739-0EE0D463E227}" presName="hierRoot2" presStyleCnt="0">
        <dgm:presLayoutVars>
          <dgm:hierBranch val="init"/>
        </dgm:presLayoutVars>
      </dgm:prSet>
      <dgm:spPr/>
    </dgm:pt>
    <dgm:pt modelId="{6F57473A-E973-409B-9DEE-E921214755D4}" type="pres">
      <dgm:prSet presAssocID="{162B92E9-5C6C-4751-A739-0EE0D463E227}" presName="rootComposite" presStyleCnt="0"/>
      <dgm:spPr/>
    </dgm:pt>
    <dgm:pt modelId="{A17BFE66-0389-4E16-BC55-78F84293B2D2}" type="pres">
      <dgm:prSet presAssocID="{162B92E9-5C6C-4751-A739-0EE0D463E227}" presName="rootText" presStyleLbl="node3" presStyleIdx="17" presStyleCnt="18" custScaleX="226649" custScaleY="89400" custLinFactX="98973" custLinFactNeighborX="100000">
        <dgm:presLayoutVars>
          <dgm:chPref val="3"/>
        </dgm:presLayoutVars>
      </dgm:prSet>
      <dgm:spPr/>
    </dgm:pt>
    <dgm:pt modelId="{32474638-5BED-4993-B964-6ECA7AED2155}" type="pres">
      <dgm:prSet presAssocID="{162B92E9-5C6C-4751-A739-0EE0D463E227}" presName="rootConnector" presStyleLbl="node3" presStyleIdx="17" presStyleCnt="18"/>
      <dgm:spPr/>
    </dgm:pt>
    <dgm:pt modelId="{2E12E490-0C2A-4DC4-9FB4-D06C29F837F7}" type="pres">
      <dgm:prSet presAssocID="{162B92E9-5C6C-4751-A739-0EE0D463E227}" presName="hierChild4" presStyleCnt="0"/>
      <dgm:spPr/>
    </dgm:pt>
    <dgm:pt modelId="{5E7BADCA-B32E-49CA-96F6-6A1F708315B0}" type="pres">
      <dgm:prSet presAssocID="{162B92E9-5C6C-4751-A739-0EE0D463E227}" presName="hierChild5" presStyleCnt="0"/>
      <dgm:spPr/>
    </dgm:pt>
    <dgm:pt modelId="{32D33C36-919D-4CD7-8C14-E35AFAE6B1C3}" type="pres">
      <dgm:prSet presAssocID="{97B89815-0EF1-46EC-800B-C79262FF9F7D}" presName="hierChild5" presStyleCnt="0"/>
      <dgm:spPr/>
    </dgm:pt>
    <dgm:pt modelId="{E026C083-87E3-4157-A7C3-B40ED818D1B6}" type="pres">
      <dgm:prSet presAssocID="{AE8AC2C7-6B45-4DF2-903D-CF2C42C3318E}" presName="hierChild3" presStyleCnt="0"/>
      <dgm:spPr/>
    </dgm:pt>
  </dgm:ptLst>
  <dgm:cxnLst>
    <dgm:cxn modelId="{A0E78901-1542-451A-A481-90B15CEA9DF2}" type="presOf" srcId="{87145E21-2968-46E8-ADA8-7E189B7D5846}" destId="{B66A10D1-F166-4C6D-BB4A-D5C0C826E2AA}" srcOrd="1" destOrd="0" presId="urn:microsoft.com/office/officeart/2009/3/layout/HorizontalOrganizationChart"/>
    <dgm:cxn modelId="{633F280B-842C-44DE-812B-E6A4866B653B}" type="presOf" srcId="{2A10A6DA-6C96-4354-851E-282E4E52C3C0}" destId="{CA518630-466C-4FD8-B163-A0D5784C4A93}" srcOrd="0" destOrd="0" presId="urn:microsoft.com/office/officeart/2009/3/layout/HorizontalOrganizationChart"/>
    <dgm:cxn modelId="{86B71F0D-4B24-4714-B48E-7EA474726D4D}" type="presOf" srcId="{71443DE9-46A6-43F5-9FE4-F8F94999EF53}" destId="{AE521314-1B32-4390-B4C1-90EC2C6E1CF7}" srcOrd="0" destOrd="0" presId="urn:microsoft.com/office/officeart/2009/3/layout/HorizontalOrganizationChart"/>
    <dgm:cxn modelId="{32153C0F-7758-4D0B-B21F-6D9C2DF33EA4}" type="presOf" srcId="{6023A201-0444-471D-80D0-827208091419}" destId="{AA9C26B8-959F-43EE-AC1F-CBEAF0B0B750}" srcOrd="1" destOrd="0" presId="urn:microsoft.com/office/officeart/2009/3/layout/HorizontalOrganizationChart"/>
    <dgm:cxn modelId="{2C6DE011-2579-4BE9-904A-A23629D82F52}" type="presOf" srcId="{211C0B74-C990-4937-8CB4-CB0F369CB945}" destId="{313D71CC-9853-4403-8C8B-EAB2EE874CC3}" srcOrd="1" destOrd="0" presId="urn:microsoft.com/office/officeart/2009/3/layout/HorizontalOrganizationChart"/>
    <dgm:cxn modelId="{AA031416-B83E-479E-8B05-9BA3C863CDF9}" type="presOf" srcId="{3A13B298-B06A-4F8A-A478-7153BC42DC10}" destId="{4EB49823-E4F6-4E2C-9F27-861EB65E079D}" srcOrd="1" destOrd="0" presId="urn:microsoft.com/office/officeart/2009/3/layout/HorizontalOrganizationChart"/>
    <dgm:cxn modelId="{319A2918-9A9F-4B7C-91A5-563389F10BB1}" type="presOf" srcId="{211C0B74-C990-4937-8CB4-CB0F369CB945}" destId="{1EB94D18-0B2F-48A7-B9BE-9B43DB19B95E}" srcOrd="0" destOrd="0" presId="urn:microsoft.com/office/officeart/2009/3/layout/HorizontalOrganizationChart"/>
    <dgm:cxn modelId="{CB355C18-EDF7-4439-A0F5-7F9B0449FEBB}" type="presOf" srcId="{DD7D79D4-741E-41AB-B513-22DF4BAA5A4B}" destId="{316DEF11-53E1-478B-81C7-3026A517F58C}" srcOrd="0" destOrd="0" presId="urn:microsoft.com/office/officeart/2009/3/layout/HorizontalOrganizationChart"/>
    <dgm:cxn modelId="{3DB6361B-0F1C-463E-99E7-E7CCB512B8B4}" srcId="{4A6BEC00-4197-4170-A79B-5241F75FED37}" destId="{DD7D79D4-741E-41AB-B513-22DF4BAA5A4B}" srcOrd="2" destOrd="0" parTransId="{66F53E93-ECC7-4CF4-80CF-B5DE3EDA3610}" sibTransId="{9EE17203-F140-4D7C-8E45-B4C46488349B}"/>
    <dgm:cxn modelId="{960C821B-BADC-4ABC-A6E5-11307F4F6DF6}" type="presOf" srcId="{9A150E1D-F415-4420-8554-95E961BE664A}" destId="{2393BE41-C4BD-4D6B-BE77-7C451A537A78}" srcOrd="0" destOrd="0" presId="urn:microsoft.com/office/officeart/2009/3/layout/HorizontalOrganizationChart"/>
    <dgm:cxn modelId="{EC6D9F1F-461F-43B9-9764-773EF9540F2C}" srcId="{D8D8DCC9-AEBB-408C-B6C1-CECDCC9717B7}" destId="{83321E3D-E4A7-4B5A-A232-C37FAFD807C9}" srcOrd="0" destOrd="0" parTransId="{35568808-1FF2-42AB-99FF-A45202F53505}" sibTransId="{8C49183A-84EC-4945-A80A-846CED393C94}"/>
    <dgm:cxn modelId="{C9147920-455D-4132-B2B4-73452C064F88}" type="presOf" srcId="{35175172-7A69-42E4-837E-57A286B4AD56}" destId="{FD77BD6E-882D-4ABD-823A-6FC93DC708F9}" srcOrd="1" destOrd="0" presId="urn:microsoft.com/office/officeart/2009/3/layout/HorizontalOrganizationChart"/>
    <dgm:cxn modelId="{2C7DA535-B50E-4EF5-9AFF-D1EE0BA46D58}" srcId="{4A6BEC00-4197-4170-A79B-5241F75FED37}" destId="{71443DE9-46A6-43F5-9FE4-F8F94999EF53}" srcOrd="1" destOrd="0" parTransId="{AF810026-4879-4686-AD3E-6878FC6DE98B}" sibTransId="{65BFE3DC-7C73-4FDB-B9DD-39E88A902D12}"/>
    <dgm:cxn modelId="{2BA24136-D2EC-4E91-8792-65E78945A4C2}" srcId="{97B89815-0EF1-46EC-800B-C79262FF9F7D}" destId="{87145E21-2968-46E8-ADA8-7E189B7D5846}" srcOrd="4" destOrd="0" parTransId="{F9517600-68C5-4157-A4A1-AC67FEB4EDD4}" sibTransId="{25B2DDF4-BCC2-403A-A4AD-559DD003A2E0}"/>
    <dgm:cxn modelId="{FB20D937-57D9-4F1D-B0FC-003EE855B87D}" srcId="{4A6BEC00-4197-4170-A79B-5241F75FED37}" destId="{73F89192-85DE-4079-8EF2-E2A60C9221FB}" srcOrd="3" destOrd="0" parTransId="{D48863E1-2BEB-49ED-B2EC-3C170726A0CA}" sibTransId="{E80CF4DB-4B9F-4E0D-B350-2D20E82F3556}"/>
    <dgm:cxn modelId="{4E5A5A39-9E75-478E-A6E9-5DECD0AD44F3}" type="presOf" srcId="{35568808-1FF2-42AB-99FF-A45202F53505}" destId="{361FA4B8-152B-44DC-B5ED-FE263396C137}" srcOrd="0" destOrd="0" presId="urn:microsoft.com/office/officeart/2009/3/layout/HorizontalOrganizationChart"/>
    <dgm:cxn modelId="{FCE88239-B840-4C7A-97DC-99C7B9CC6F71}" type="presOf" srcId="{FA385698-3C5B-442A-8FC8-59287BA19996}" destId="{CBE83461-752B-421C-B512-49607C17D8E4}" srcOrd="0" destOrd="0" presId="urn:microsoft.com/office/officeart/2009/3/layout/HorizontalOrganizationChart"/>
    <dgm:cxn modelId="{98FEA939-5C2D-4457-AA08-6EAEC9C55C28}" type="presOf" srcId="{BBD2B962-1F0F-4231-AB43-10302427CB1E}" destId="{CE6EBD53-E3E4-4624-B5FD-94723602828B}" srcOrd="0" destOrd="0" presId="urn:microsoft.com/office/officeart/2009/3/layout/HorizontalOrganizationChart"/>
    <dgm:cxn modelId="{5019213D-54E6-48F0-B059-8A3758F5E28D}" type="presOf" srcId="{83321E3D-E4A7-4B5A-A232-C37FAFD807C9}" destId="{C97A43A7-E976-4B6A-9CF2-827E2399CD18}" srcOrd="0" destOrd="0" presId="urn:microsoft.com/office/officeart/2009/3/layout/HorizontalOrganizationChart"/>
    <dgm:cxn modelId="{6602C43F-3557-4496-BAD3-744E812FE699}" srcId="{D8D8DCC9-AEBB-408C-B6C1-CECDCC9717B7}" destId="{E728C475-97C3-4C53-8208-24DAA3712664}" srcOrd="1" destOrd="0" parTransId="{9097F486-A392-4661-885C-29E3345899BC}" sibTransId="{63B6C49D-10DA-4A0C-92E9-9F9189644A52}"/>
    <dgm:cxn modelId="{22545740-2E4D-4E45-AE9B-383146BC2BDD}" type="presOf" srcId="{162B92E9-5C6C-4751-A739-0EE0D463E227}" destId="{A17BFE66-0389-4E16-BC55-78F84293B2D2}" srcOrd="0" destOrd="0" presId="urn:microsoft.com/office/officeart/2009/3/layout/HorizontalOrganizationChart"/>
    <dgm:cxn modelId="{9034A15F-F081-4575-996C-1997B6F29CE7}" type="presOf" srcId="{6023A201-0444-471D-80D0-827208091419}" destId="{7518300A-9F4D-4605-8621-7221F653EEC1}" srcOrd="0" destOrd="0" presId="urn:microsoft.com/office/officeart/2009/3/layout/HorizontalOrganizationChart"/>
    <dgm:cxn modelId="{3CF96661-D05F-4548-9457-BBD3832704A4}" srcId="{97B89815-0EF1-46EC-800B-C79262FF9F7D}" destId="{8D8F914C-D17A-4F74-8300-DF369F6D1BFE}" srcOrd="8" destOrd="0" parTransId="{8A33AB25-2789-412D-97E1-D7EE7125D402}" sibTransId="{DE1ECC06-A3C7-4807-B96B-8DC33B840286}"/>
    <dgm:cxn modelId="{A61E3543-9FD5-4D33-97D0-BE4D75B3001D}" type="presOf" srcId="{AF810026-4879-4686-AD3E-6878FC6DE98B}" destId="{FE3E5020-F740-4D09-A52C-7BD08593DC64}" srcOrd="0" destOrd="0" presId="urn:microsoft.com/office/officeart/2009/3/layout/HorizontalOrganizationChart"/>
    <dgm:cxn modelId="{21246B64-C4CE-42F5-9563-2BE918FF8081}" srcId="{D8D8DCC9-AEBB-408C-B6C1-CECDCC9717B7}" destId="{211C0B74-C990-4937-8CB4-CB0F369CB945}" srcOrd="2" destOrd="0" parTransId="{69BAF54C-EAE9-456C-85BE-82EC728ADE9C}" sibTransId="{B602E54A-44F5-44CA-9142-7BBE145F28B7}"/>
    <dgm:cxn modelId="{8D459665-C52A-41E5-8EDD-EBCA0AA86AC8}" type="presOf" srcId="{AE8AC2C7-6B45-4DF2-903D-CF2C42C3318E}" destId="{ECA22054-0FDA-4941-AE65-7FD5243BD35C}" srcOrd="1" destOrd="0" presId="urn:microsoft.com/office/officeart/2009/3/layout/HorizontalOrganizationChart"/>
    <dgm:cxn modelId="{0A501B66-3ECF-407F-A149-50393846D907}" type="presOf" srcId="{B4965957-CE59-4D54-8B92-7DDE0BA732E8}" destId="{9D3D4572-8CBE-4B53-8E41-A4F0027939B5}" srcOrd="0" destOrd="0" presId="urn:microsoft.com/office/officeart/2009/3/layout/HorizontalOrganizationChart"/>
    <dgm:cxn modelId="{2D5ED468-F274-43E1-A942-D73939C71D31}" srcId="{AE8AC2C7-6B45-4DF2-903D-CF2C42C3318E}" destId="{97B89815-0EF1-46EC-800B-C79262FF9F7D}" srcOrd="2" destOrd="0" parTransId="{0A84CD61-DBB3-4C24-9368-416169EC6669}" sibTransId="{491B4F25-06CC-4690-85FB-8F418616C421}"/>
    <dgm:cxn modelId="{BF57224C-37A6-4FB0-8A18-F3AA640C13D8}" type="presOf" srcId="{0CF51D29-1139-4214-A047-8ACC3DF0C96E}" destId="{058968B2-BF9D-408D-8571-09F78CADFBC2}" srcOrd="0" destOrd="0" presId="urn:microsoft.com/office/officeart/2009/3/layout/HorizontalOrganizationChart"/>
    <dgm:cxn modelId="{307EBC4D-19FB-4C3E-AF8D-90A8570F1618}" type="presOf" srcId="{6D67075C-0CAE-4212-B6E2-43AD697F822D}" destId="{71BB241C-7FE4-4C3B-85B5-8072D87F05D2}" srcOrd="0" destOrd="0" presId="urn:microsoft.com/office/officeart/2009/3/layout/HorizontalOrganizationChart"/>
    <dgm:cxn modelId="{482BD44D-D493-4DB4-84A9-6669F648622D}" type="presOf" srcId="{9EB8BD34-0401-4F49-A72B-ACCFCE649961}" destId="{7D2EF10E-A84E-4DDA-81AB-749BE78CDCBE}" srcOrd="0" destOrd="0" presId="urn:microsoft.com/office/officeart/2009/3/layout/HorizontalOrganizationChart"/>
    <dgm:cxn modelId="{141BF04F-BE0E-43DC-9087-09C4738B0BE6}" type="presOf" srcId="{97B89815-0EF1-46EC-800B-C79262FF9F7D}" destId="{2226E01E-DE79-45F3-9E84-A66D4B404B93}" srcOrd="1" destOrd="0" presId="urn:microsoft.com/office/officeart/2009/3/layout/HorizontalOrganizationChart"/>
    <dgm:cxn modelId="{87FA2471-E65D-4014-A258-298D07552906}" type="presOf" srcId="{9247BD4B-16E6-4357-8B9C-CAE9E53D1B16}" destId="{D18A6C3F-380C-4536-AAE6-E06ACB7172B6}" srcOrd="0" destOrd="0" presId="urn:microsoft.com/office/officeart/2009/3/layout/HorizontalOrganizationChart"/>
    <dgm:cxn modelId="{A96A8F51-7498-45C5-A776-A3E4D62AB813}" srcId="{AE8AC2C7-6B45-4DF2-903D-CF2C42C3318E}" destId="{4A6BEC00-4197-4170-A79B-5241F75FED37}" srcOrd="0" destOrd="0" parTransId="{B4965957-CE59-4D54-8B92-7DDE0BA732E8}" sibTransId="{82BA2043-CB2A-4E83-B264-963C12A96DF5}"/>
    <dgm:cxn modelId="{A1ED2154-ED18-4E09-822D-0B798966586F}" type="presOf" srcId="{374CAFFB-CDEB-496F-ADEA-C496688C9BA1}" destId="{DA39AB31-C8A3-447E-A4BF-45543B347C45}" srcOrd="0" destOrd="0" presId="urn:microsoft.com/office/officeart/2009/3/layout/HorizontalOrganizationChart"/>
    <dgm:cxn modelId="{234C1676-1448-4382-BB68-449EF578575A}" type="presOf" srcId="{31D723FE-60A5-472D-A649-EDA7EFDA56FF}" destId="{335E55D5-6949-4BC8-ACF5-ACC2C20E1BB1}" srcOrd="0" destOrd="0" presId="urn:microsoft.com/office/officeart/2009/3/layout/HorizontalOrganizationChart"/>
    <dgm:cxn modelId="{3E24C656-59BB-4D1D-BC35-AD70B923DBBE}" type="presOf" srcId="{87145E21-2968-46E8-ADA8-7E189B7D5846}" destId="{8127755C-029D-44BC-B753-6F6EBBEF490D}" srcOrd="0" destOrd="0" presId="urn:microsoft.com/office/officeart/2009/3/layout/HorizontalOrganizationChart"/>
    <dgm:cxn modelId="{16792779-4723-4404-9748-F162A978CCEE}" srcId="{97B89815-0EF1-46EC-800B-C79262FF9F7D}" destId="{0CF51D29-1139-4214-A047-8ACC3DF0C96E}" srcOrd="9" destOrd="0" parTransId="{4949F724-4041-4048-82F5-3FF1084D223E}" sibTransId="{7D30111E-1E79-433F-8371-32D4E7ADA31E}"/>
    <dgm:cxn modelId="{E2F8F07D-B225-452B-AD68-F49195581D18}" srcId="{97B89815-0EF1-46EC-800B-C79262FF9F7D}" destId="{35175172-7A69-42E4-837E-57A286B4AD56}" srcOrd="6" destOrd="0" parTransId="{068D2EF9-280C-4E7C-A805-3901D51E0BA7}" sibTransId="{CD8189A9-5628-4979-8A7A-101A8A817F16}"/>
    <dgm:cxn modelId="{7603AB7E-EF68-401A-8E96-BE8BBD539DD1}" type="presOf" srcId="{8D8F914C-D17A-4F74-8300-DF369F6D1BFE}" destId="{72A037F7-4A3D-4880-B4B1-FCD07B046C81}" srcOrd="1" destOrd="0" presId="urn:microsoft.com/office/officeart/2009/3/layout/HorizontalOrganizationChart"/>
    <dgm:cxn modelId="{71179A85-E434-4248-A8CD-1FBBB6005D63}" type="presOf" srcId="{9097F486-A392-4661-885C-29E3345899BC}" destId="{ECAD7159-8531-4977-8CE3-E759812C6145}" srcOrd="0" destOrd="0" presId="urn:microsoft.com/office/officeart/2009/3/layout/HorizontalOrganizationChart"/>
    <dgm:cxn modelId="{98953E87-159D-476A-BC02-8B6ECC0BA2BA}" type="presOf" srcId="{B20CE1BF-683E-4335-9A12-925854B1751E}" destId="{BDA07D23-048B-4F8E-8561-044F913920CB}" srcOrd="1" destOrd="0" presId="urn:microsoft.com/office/officeart/2009/3/layout/HorizontalOrganizationChart"/>
    <dgm:cxn modelId="{C0A02789-D98A-4F87-8F51-49293F5FB73A}" type="presOf" srcId="{97B89815-0EF1-46EC-800B-C79262FF9F7D}" destId="{BE623A40-691C-44B2-8628-246E0182C2FF}" srcOrd="0" destOrd="0" presId="urn:microsoft.com/office/officeart/2009/3/layout/HorizontalOrganizationChart"/>
    <dgm:cxn modelId="{99F1F38A-1422-4CD9-8150-2DD67E0A2CE2}" type="presOf" srcId="{E728C475-97C3-4C53-8208-24DAA3712664}" destId="{B578C336-20DB-43ED-B50D-25C9E6C08698}" srcOrd="1" destOrd="0" presId="urn:microsoft.com/office/officeart/2009/3/layout/HorizontalOrganizationChart"/>
    <dgm:cxn modelId="{B3AECA8C-A410-46B3-9691-28AA36C67A52}" type="presOf" srcId="{3A13B298-B06A-4F8A-A478-7153BC42DC10}" destId="{1B5362B1-9A3C-43F7-BB12-E134DF239ED1}" srcOrd="0" destOrd="0" presId="urn:microsoft.com/office/officeart/2009/3/layout/HorizontalOrganizationChart"/>
    <dgm:cxn modelId="{B258838D-3EC7-4039-8C05-FD0EC298CC69}" type="presOf" srcId="{F9517600-68C5-4157-A4A1-AC67FEB4EDD4}" destId="{B4051C55-7606-414F-8A88-D3A9C349AAB9}" srcOrd="0" destOrd="0" presId="urn:microsoft.com/office/officeart/2009/3/layout/HorizontalOrganizationChart"/>
    <dgm:cxn modelId="{F02FD78D-A26A-4C99-870A-67153EA2D628}" type="presOf" srcId="{467D4BC4-8827-41EA-BC7D-752282D73698}" destId="{5677F274-B288-4570-AE76-9323FADA60DE}" srcOrd="0" destOrd="0" presId="urn:microsoft.com/office/officeart/2009/3/layout/HorizontalOrganizationChart"/>
    <dgm:cxn modelId="{B97E028E-AFC1-4682-9E0E-6E22F6EA0A5D}" type="presOf" srcId="{35175172-7A69-42E4-837E-57A286B4AD56}" destId="{F922D5CD-B806-4884-A4A7-06FF93B3698C}" srcOrd="0" destOrd="0" presId="urn:microsoft.com/office/officeart/2009/3/layout/HorizontalOrganizationChart"/>
    <dgm:cxn modelId="{221CF593-DA8A-4732-B072-52547F49524B}" srcId="{97B89815-0EF1-46EC-800B-C79262FF9F7D}" destId="{3A13B298-B06A-4F8A-A478-7153BC42DC10}" srcOrd="5" destOrd="0" parTransId="{A3E6D976-119E-4411-8E76-769CAF9A7AF1}" sibTransId="{7F3C0A0B-51D6-442A-9502-8F4AB583DBBE}"/>
    <dgm:cxn modelId="{02096194-CF03-4C42-9342-CBDF761E44AE}" srcId="{97B89815-0EF1-46EC-800B-C79262FF9F7D}" destId="{B20CE1BF-683E-4335-9A12-925854B1751E}" srcOrd="1" destOrd="0" parTransId="{374CAFFB-CDEB-496F-ADEA-C496688C9BA1}" sibTransId="{7548FF51-5445-4DCD-B3D7-159A1A35D7AD}"/>
    <dgm:cxn modelId="{D0EFFA94-7429-415D-BFA5-0E4D3080E64B}" type="presOf" srcId="{AE8AC2C7-6B45-4DF2-903D-CF2C42C3318E}" destId="{756351F8-38FF-44ED-B0BE-65C5EB0E780F}" srcOrd="0" destOrd="0" presId="urn:microsoft.com/office/officeart/2009/3/layout/HorizontalOrganizationChart"/>
    <dgm:cxn modelId="{76C87F95-C48C-4E2D-B787-62696517417F}" type="presOf" srcId="{068D2EF9-280C-4E7C-A805-3901D51E0BA7}" destId="{1EE99AB1-454A-409B-B0DD-DA047BBB57B8}" srcOrd="0" destOrd="0" presId="urn:microsoft.com/office/officeart/2009/3/layout/HorizontalOrganizationChart"/>
    <dgm:cxn modelId="{6A67D79A-0F11-4EE4-842A-642455C44AB2}" type="presOf" srcId="{2A10A6DA-6C96-4354-851E-282E4E52C3C0}" destId="{87F29D07-33AD-4FB2-8DB1-8B99104095F9}" srcOrd="1" destOrd="0" presId="urn:microsoft.com/office/officeart/2009/3/layout/HorizontalOrganizationChart"/>
    <dgm:cxn modelId="{0658DB9F-2070-4B6D-9DBE-FBDDBC592FF8}" type="presOf" srcId="{69BAF54C-EAE9-456C-85BE-82EC728ADE9C}" destId="{271A34D6-1DF4-4D29-9643-198D7482533F}" srcOrd="0" destOrd="0" presId="urn:microsoft.com/office/officeart/2009/3/layout/HorizontalOrganizationChart"/>
    <dgm:cxn modelId="{2FEF3AA2-40CB-40E4-A0A9-C9AFF65FCB5F}" type="presOf" srcId="{9EB8BD34-0401-4F49-A72B-ACCFCE649961}" destId="{168BDDE4-F40B-4632-B57D-4A908E166477}" srcOrd="1" destOrd="0" presId="urn:microsoft.com/office/officeart/2009/3/layout/HorizontalOrganizationChart"/>
    <dgm:cxn modelId="{825CABA3-7AF7-4276-853E-F042EDAD746B}" srcId="{4A6BEC00-4197-4170-A79B-5241F75FED37}" destId="{9247BD4B-16E6-4357-8B9C-CAE9E53D1B16}" srcOrd="0" destOrd="0" parTransId="{07530218-A724-4D66-9217-42217BFE13F0}" sibTransId="{29516796-EDF0-4E9B-99D7-62B82AEDCFE2}"/>
    <dgm:cxn modelId="{3AAAEBAB-2564-4223-ADA4-C9D63DDE58BB}" srcId="{97B89815-0EF1-46EC-800B-C79262FF9F7D}" destId="{9A150E1D-F415-4420-8554-95E961BE664A}" srcOrd="7" destOrd="0" parTransId="{6D67075C-0CAE-4212-B6E2-43AD697F822D}" sibTransId="{95F9BA6D-DCEC-44B1-8EC7-C1CF75656060}"/>
    <dgm:cxn modelId="{D0E352AC-CFFF-42E7-858B-5A5508FE8248}" type="presOf" srcId="{73F89192-85DE-4079-8EF2-E2A60C9221FB}" destId="{112FCE75-E125-4438-A695-C12C6FEE1EF1}" srcOrd="0" destOrd="0" presId="urn:microsoft.com/office/officeart/2009/3/layout/HorizontalOrganizationChart"/>
    <dgm:cxn modelId="{64C15BAF-F2E0-4479-9137-A655E51FFCDD}" type="presOf" srcId="{D48863E1-2BEB-49ED-B2EC-3C170726A0CA}" destId="{B773C4CE-0354-4A6A-9FAF-E4B0CC20FEAD}" srcOrd="0" destOrd="0" presId="urn:microsoft.com/office/officeart/2009/3/layout/HorizontalOrganizationChart"/>
    <dgm:cxn modelId="{CA3286B4-0C2A-42D5-8825-85A5AEA780B0}" srcId="{467D4BC4-8827-41EA-BC7D-752282D73698}" destId="{AE8AC2C7-6B45-4DF2-903D-CF2C42C3318E}" srcOrd="0" destOrd="0" parTransId="{99311818-B234-434E-AEFF-53B2011132F0}" sibTransId="{25D5CDC1-89BA-4F6F-BFBA-6047058B84FE}"/>
    <dgm:cxn modelId="{9313FCB4-04A3-436F-845C-823FB9475B17}" type="presOf" srcId="{07530218-A724-4D66-9217-42217BFE13F0}" destId="{F9BB1076-B493-4F1B-9080-81D542F41414}" srcOrd="0" destOrd="0" presId="urn:microsoft.com/office/officeart/2009/3/layout/HorizontalOrganizationChart"/>
    <dgm:cxn modelId="{C51351B8-0A87-4895-86AC-2397DA4CC432}" type="presOf" srcId="{9A150E1D-F415-4420-8554-95E961BE664A}" destId="{E712D03B-02D4-4AD6-8BA1-DA59A6C77035}" srcOrd="1" destOrd="0" presId="urn:microsoft.com/office/officeart/2009/3/layout/HorizontalOrganizationChart"/>
    <dgm:cxn modelId="{332C57B8-7D1F-465F-BD94-0469131C3C6A}" srcId="{97B89815-0EF1-46EC-800B-C79262FF9F7D}" destId="{9EB8BD34-0401-4F49-A72B-ACCFCE649961}" srcOrd="2" destOrd="0" parTransId="{FA385698-3C5B-442A-8FC8-59287BA19996}" sibTransId="{7032BDD5-6252-4790-82B9-7BC74534A018}"/>
    <dgm:cxn modelId="{126896B9-7A8A-4AC9-99A8-F38CD628A39D}" type="presOf" srcId="{162B92E9-5C6C-4751-A739-0EE0D463E227}" destId="{32474638-5BED-4993-B964-6ECA7AED2155}" srcOrd="1" destOrd="0" presId="urn:microsoft.com/office/officeart/2009/3/layout/HorizontalOrganizationChart"/>
    <dgm:cxn modelId="{788B93BC-D21A-482B-9E42-1B9FDDA2C79C}" type="presOf" srcId="{D8D8DCC9-AEBB-408C-B6C1-CECDCC9717B7}" destId="{5A7F5027-E952-4216-AAF3-16A792A60C1E}" srcOrd="0" destOrd="0" presId="urn:microsoft.com/office/officeart/2009/3/layout/HorizontalOrganizationChart"/>
    <dgm:cxn modelId="{A6A15DC1-D050-400B-A32A-6980463058A2}" type="presOf" srcId="{E728C475-97C3-4C53-8208-24DAA3712664}" destId="{B7B3229C-FD46-4879-9EBC-CB086E4B5DF1}" srcOrd="0" destOrd="0" presId="urn:microsoft.com/office/officeart/2009/3/layout/HorizontalOrganizationChart"/>
    <dgm:cxn modelId="{DEB8E7C2-9E3E-4283-940E-72B269750819}" type="presOf" srcId="{83321E3D-E4A7-4B5A-A232-C37FAFD807C9}" destId="{98C5D21E-6934-4DED-A1B6-F753C011D7DA}" srcOrd="1" destOrd="0" presId="urn:microsoft.com/office/officeart/2009/3/layout/HorizontalOrganizationChart"/>
    <dgm:cxn modelId="{17A756C7-A166-46F8-A3FF-6930A425D8B7}" srcId="{AE8AC2C7-6B45-4DF2-903D-CF2C42C3318E}" destId="{D8D8DCC9-AEBB-408C-B6C1-CECDCC9717B7}" srcOrd="1" destOrd="0" parTransId="{BBD2B962-1F0F-4231-AB43-10302427CB1E}" sibTransId="{DD2D8A5A-FFC6-4482-B922-1673F1040D2B}"/>
    <dgm:cxn modelId="{652D09CE-F6C7-4B97-8E39-52B7FE2B7FB4}" type="presOf" srcId="{73F89192-85DE-4079-8EF2-E2A60C9221FB}" destId="{6A749102-A2FB-4028-9BA5-F0F11C64B0E0}" srcOrd="1" destOrd="0" presId="urn:microsoft.com/office/officeart/2009/3/layout/HorizontalOrganizationChart"/>
    <dgm:cxn modelId="{48E39BCE-CC1A-4F26-8190-A5B5C64A9BC6}" srcId="{97B89815-0EF1-46EC-800B-C79262FF9F7D}" destId="{6023A201-0444-471D-80D0-827208091419}" srcOrd="3" destOrd="0" parTransId="{31D723FE-60A5-472D-A649-EDA7EFDA56FF}" sibTransId="{B5DE8E39-5D70-44EF-B1F8-AA24B1DE15B4}"/>
    <dgm:cxn modelId="{3F7753CF-8243-4558-A0BA-A18066F177B4}" type="presOf" srcId="{0CF51D29-1139-4214-A047-8ACC3DF0C96E}" destId="{0B17E720-EF51-4C12-B6CB-2245BEAA4390}" srcOrd="1" destOrd="0" presId="urn:microsoft.com/office/officeart/2009/3/layout/HorizontalOrganizationChart"/>
    <dgm:cxn modelId="{499A99CF-BD28-4D4F-A353-6A78766BAB98}" type="presOf" srcId="{4A6BEC00-4197-4170-A79B-5241F75FED37}" destId="{D18C5A35-F4CB-4296-A4AB-AE8E5C11D826}" srcOrd="0" destOrd="0" presId="urn:microsoft.com/office/officeart/2009/3/layout/HorizontalOrganizationChart"/>
    <dgm:cxn modelId="{D7AE5FD3-A5A9-4EC2-BB18-8B8B0CD9DA25}" type="presOf" srcId="{7D3B78A3-7F2B-4150-92FC-2FC08A5D1E37}" destId="{92086947-F92D-410B-848E-8D2EAE0368FE}" srcOrd="0" destOrd="0" presId="urn:microsoft.com/office/officeart/2009/3/layout/HorizontalOrganizationChart"/>
    <dgm:cxn modelId="{EE287FD4-CCE7-4ECB-99D2-9EC8D06577E2}" type="presOf" srcId="{A3E6D976-119E-4411-8E76-769CAF9A7AF1}" destId="{99493D49-44BD-4DB5-94B6-4BDC167E92D6}" srcOrd="0" destOrd="0" presId="urn:microsoft.com/office/officeart/2009/3/layout/HorizontalOrganizationChart"/>
    <dgm:cxn modelId="{1F2302D8-4FE4-4567-9F9F-9984555132CD}" type="presOf" srcId="{9247BD4B-16E6-4357-8B9C-CAE9E53D1B16}" destId="{5AE49E04-EA00-4B1A-93D3-9299CBE1B9A1}" srcOrd="1" destOrd="0" presId="urn:microsoft.com/office/officeart/2009/3/layout/HorizontalOrganizationChart"/>
    <dgm:cxn modelId="{EB0FC1DC-31B5-432F-821B-F1E1E8DC572F}" srcId="{97B89815-0EF1-46EC-800B-C79262FF9F7D}" destId="{162B92E9-5C6C-4751-A739-0EE0D463E227}" srcOrd="10" destOrd="0" parTransId="{C0AC97F5-8D6D-42DD-9703-97715C063CE1}" sibTransId="{A23FB154-5D8A-4677-8EB0-F6795806A7E1}"/>
    <dgm:cxn modelId="{B65D57E2-7669-4ACA-BD7A-4F945E51A546}" srcId="{97B89815-0EF1-46EC-800B-C79262FF9F7D}" destId="{2A10A6DA-6C96-4354-851E-282E4E52C3C0}" srcOrd="0" destOrd="0" parTransId="{7D3B78A3-7F2B-4150-92FC-2FC08A5D1E37}" sibTransId="{6E6F3FAE-D596-4D01-ABCA-C35DD95C1046}"/>
    <dgm:cxn modelId="{410ECFE2-6E5E-4F1D-BEB1-F8A165D693C1}" type="presOf" srcId="{0A84CD61-DBB3-4C24-9368-416169EC6669}" destId="{39E8A252-AB24-4BE5-A7D8-ADAB3CAD5572}" srcOrd="0" destOrd="0" presId="urn:microsoft.com/office/officeart/2009/3/layout/HorizontalOrganizationChart"/>
    <dgm:cxn modelId="{678F21E6-35D8-4F83-9E4E-18AC531F7134}" type="presOf" srcId="{D8D8DCC9-AEBB-408C-B6C1-CECDCC9717B7}" destId="{5C8DE07D-4C7B-4167-81ED-E191EEBB2D7F}" srcOrd="1" destOrd="0" presId="urn:microsoft.com/office/officeart/2009/3/layout/HorizontalOrganizationChart"/>
    <dgm:cxn modelId="{0F8A07E9-9CF8-452B-B2EE-8FC1C76E0031}" type="presOf" srcId="{71443DE9-46A6-43F5-9FE4-F8F94999EF53}" destId="{7682BD6F-1A0B-4E78-BAED-674B4263ED06}" srcOrd="1" destOrd="0" presId="urn:microsoft.com/office/officeart/2009/3/layout/HorizontalOrganizationChart"/>
    <dgm:cxn modelId="{77DF66EA-078F-4979-B087-8E93BBE5EC75}" type="presOf" srcId="{66F53E93-ECC7-4CF4-80CF-B5DE3EDA3610}" destId="{CEF7B7F9-6733-4AA0-A703-BE00690A86B4}" srcOrd="0" destOrd="0" presId="urn:microsoft.com/office/officeart/2009/3/layout/HorizontalOrganizationChart"/>
    <dgm:cxn modelId="{EA4D07EB-F639-4A3F-9809-D67B3B25C501}" type="presOf" srcId="{8A33AB25-2789-412D-97E1-D7EE7125D402}" destId="{70E840F8-596B-4FD4-A145-FDC6EC58BDA5}" srcOrd="0" destOrd="0" presId="urn:microsoft.com/office/officeart/2009/3/layout/HorizontalOrganizationChart"/>
    <dgm:cxn modelId="{A4ADABEF-AA36-4565-B109-EF9FE2C3B871}" type="presOf" srcId="{8D8F914C-D17A-4F74-8300-DF369F6D1BFE}" destId="{C366488D-79A3-4DC4-AAB4-394736A9080D}" srcOrd="0" destOrd="0" presId="urn:microsoft.com/office/officeart/2009/3/layout/HorizontalOrganizationChart"/>
    <dgm:cxn modelId="{766B7CF3-5A38-4217-8B73-EB4AF63E657F}" type="presOf" srcId="{DD7D79D4-741E-41AB-B513-22DF4BAA5A4B}" destId="{9CA309A3-58AE-41CB-B47E-8827C114B56D}" srcOrd="1" destOrd="0" presId="urn:microsoft.com/office/officeart/2009/3/layout/HorizontalOrganizationChart"/>
    <dgm:cxn modelId="{3CD78AF8-9AA6-4087-BFE7-EA8AB8BB7E35}" type="presOf" srcId="{4949F724-4041-4048-82F5-3FF1084D223E}" destId="{B5AE364C-BC87-4D8A-B945-299F5A0070AC}" srcOrd="0" destOrd="0" presId="urn:microsoft.com/office/officeart/2009/3/layout/HorizontalOrganizationChart"/>
    <dgm:cxn modelId="{0C98DBF8-BACC-44EA-82C0-62585598F7AB}" type="presOf" srcId="{C0AC97F5-8D6D-42DD-9703-97715C063CE1}" destId="{469D3030-0FB6-4A3B-A287-B8D0E1A029B2}" srcOrd="0" destOrd="0" presId="urn:microsoft.com/office/officeart/2009/3/layout/HorizontalOrganizationChart"/>
    <dgm:cxn modelId="{E7580BFB-7884-4A4D-A951-CCCE36E621EE}" type="presOf" srcId="{B20CE1BF-683E-4335-9A12-925854B1751E}" destId="{A6C2DFC7-7B2A-4FB2-8FC9-ADD53EB76402}" srcOrd="0" destOrd="0" presId="urn:microsoft.com/office/officeart/2009/3/layout/HorizontalOrganizationChart"/>
    <dgm:cxn modelId="{AB8227FE-A678-4FFA-A4E3-027344BA855E}" type="presOf" srcId="{4A6BEC00-4197-4170-A79B-5241F75FED37}" destId="{AA728F8E-68BD-49CC-9BE9-4E9F3CEA7F11}" srcOrd="1" destOrd="0" presId="urn:microsoft.com/office/officeart/2009/3/layout/HorizontalOrganizationChart"/>
    <dgm:cxn modelId="{E4D6C7D8-4DEC-436C-9B5F-7EA4938BE7C2}" type="presParOf" srcId="{5677F274-B288-4570-AE76-9323FADA60DE}" destId="{2F6CDEF7-C6D8-4305-A463-3C6577134BE1}" srcOrd="0" destOrd="0" presId="urn:microsoft.com/office/officeart/2009/3/layout/HorizontalOrganizationChart"/>
    <dgm:cxn modelId="{84C801E8-C1B8-4A61-A626-8FB48B711950}" type="presParOf" srcId="{2F6CDEF7-C6D8-4305-A463-3C6577134BE1}" destId="{414C8738-1BEF-4019-8D6D-22D35F00E068}" srcOrd="0" destOrd="0" presId="urn:microsoft.com/office/officeart/2009/3/layout/HorizontalOrganizationChart"/>
    <dgm:cxn modelId="{3AE8478B-A964-419D-815C-CD3FE0466F88}" type="presParOf" srcId="{414C8738-1BEF-4019-8D6D-22D35F00E068}" destId="{756351F8-38FF-44ED-B0BE-65C5EB0E780F}" srcOrd="0" destOrd="0" presId="urn:microsoft.com/office/officeart/2009/3/layout/HorizontalOrganizationChart"/>
    <dgm:cxn modelId="{E39780BA-1181-4307-A0E0-DAB2245641AA}" type="presParOf" srcId="{414C8738-1BEF-4019-8D6D-22D35F00E068}" destId="{ECA22054-0FDA-4941-AE65-7FD5243BD35C}" srcOrd="1" destOrd="0" presId="urn:microsoft.com/office/officeart/2009/3/layout/HorizontalOrganizationChart"/>
    <dgm:cxn modelId="{39AA98A9-5901-47BD-B1DC-744AA867FCA1}" type="presParOf" srcId="{2F6CDEF7-C6D8-4305-A463-3C6577134BE1}" destId="{428D0FBD-C9A2-4315-941C-C18AEBEEFFE7}" srcOrd="1" destOrd="0" presId="urn:microsoft.com/office/officeart/2009/3/layout/HorizontalOrganizationChart"/>
    <dgm:cxn modelId="{B2ED94A3-25B8-426C-863B-95E3CC0AB5F3}" type="presParOf" srcId="{428D0FBD-C9A2-4315-941C-C18AEBEEFFE7}" destId="{9D3D4572-8CBE-4B53-8E41-A4F0027939B5}" srcOrd="0" destOrd="0" presId="urn:microsoft.com/office/officeart/2009/3/layout/HorizontalOrganizationChart"/>
    <dgm:cxn modelId="{99C08156-1E6B-4466-AAB2-DDC808E9FBFB}" type="presParOf" srcId="{428D0FBD-C9A2-4315-941C-C18AEBEEFFE7}" destId="{7E725F81-8135-4B1B-AA7F-DDA92D77336E}" srcOrd="1" destOrd="0" presId="urn:microsoft.com/office/officeart/2009/3/layout/HorizontalOrganizationChart"/>
    <dgm:cxn modelId="{FA7944AC-173B-4EE7-990B-E0A81350ECF6}" type="presParOf" srcId="{7E725F81-8135-4B1B-AA7F-DDA92D77336E}" destId="{BFC5D739-45F8-4328-B929-EF9C5E99663D}" srcOrd="0" destOrd="0" presId="urn:microsoft.com/office/officeart/2009/3/layout/HorizontalOrganizationChart"/>
    <dgm:cxn modelId="{56D42CF6-CD6A-41AF-B7BD-78C88FB0753A}" type="presParOf" srcId="{BFC5D739-45F8-4328-B929-EF9C5E99663D}" destId="{D18C5A35-F4CB-4296-A4AB-AE8E5C11D826}" srcOrd="0" destOrd="0" presId="urn:microsoft.com/office/officeart/2009/3/layout/HorizontalOrganizationChart"/>
    <dgm:cxn modelId="{85EFCEFA-F657-496B-AD7A-E1AEE838A43A}" type="presParOf" srcId="{BFC5D739-45F8-4328-B929-EF9C5E99663D}" destId="{AA728F8E-68BD-49CC-9BE9-4E9F3CEA7F11}" srcOrd="1" destOrd="0" presId="urn:microsoft.com/office/officeart/2009/3/layout/HorizontalOrganizationChart"/>
    <dgm:cxn modelId="{116FDB1F-B647-42A6-8AB3-F2EDCA043649}" type="presParOf" srcId="{7E725F81-8135-4B1B-AA7F-DDA92D77336E}" destId="{0717EC30-ECC2-40A6-8073-4BE435258FB9}" srcOrd="1" destOrd="0" presId="urn:microsoft.com/office/officeart/2009/3/layout/HorizontalOrganizationChart"/>
    <dgm:cxn modelId="{7536A98C-15EC-4017-B9D0-EAEA47E8BEE1}" type="presParOf" srcId="{0717EC30-ECC2-40A6-8073-4BE435258FB9}" destId="{F9BB1076-B493-4F1B-9080-81D542F41414}" srcOrd="0" destOrd="0" presId="urn:microsoft.com/office/officeart/2009/3/layout/HorizontalOrganizationChart"/>
    <dgm:cxn modelId="{6DA8279D-D5CA-40B2-A172-C73C251A523F}" type="presParOf" srcId="{0717EC30-ECC2-40A6-8073-4BE435258FB9}" destId="{850FEC9A-7D56-45AE-983D-B62893B5157A}" srcOrd="1" destOrd="0" presId="urn:microsoft.com/office/officeart/2009/3/layout/HorizontalOrganizationChart"/>
    <dgm:cxn modelId="{CD45477C-B35D-4237-A030-DE5F44317205}" type="presParOf" srcId="{850FEC9A-7D56-45AE-983D-B62893B5157A}" destId="{81E1E9D3-31B6-477D-87B5-45EE58A0EF87}" srcOrd="0" destOrd="0" presId="urn:microsoft.com/office/officeart/2009/3/layout/HorizontalOrganizationChart"/>
    <dgm:cxn modelId="{56284148-536F-4640-AEEF-378B0155E888}" type="presParOf" srcId="{81E1E9D3-31B6-477D-87B5-45EE58A0EF87}" destId="{D18A6C3F-380C-4536-AAE6-E06ACB7172B6}" srcOrd="0" destOrd="0" presId="urn:microsoft.com/office/officeart/2009/3/layout/HorizontalOrganizationChart"/>
    <dgm:cxn modelId="{17389C63-B06B-4723-8AA8-FDFE0BEB97EB}" type="presParOf" srcId="{81E1E9D3-31B6-477D-87B5-45EE58A0EF87}" destId="{5AE49E04-EA00-4B1A-93D3-9299CBE1B9A1}" srcOrd="1" destOrd="0" presId="urn:microsoft.com/office/officeart/2009/3/layout/HorizontalOrganizationChart"/>
    <dgm:cxn modelId="{311AC7FC-9D16-40EA-AF04-DECFC2502972}" type="presParOf" srcId="{850FEC9A-7D56-45AE-983D-B62893B5157A}" destId="{5EE74E52-D9DB-4AC6-8ED0-1FAADBE3D602}" srcOrd="1" destOrd="0" presId="urn:microsoft.com/office/officeart/2009/3/layout/HorizontalOrganizationChart"/>
    <dgm:cxn modelId="{824AD4D4-B963-4B48-AC3F-2185C0F49C0C}" type="presParOf" srcId="{850FEC9A-7D56-45AE-983D-B62893B5157A}" destId="{366950EF-90D9-4F52-A243-BCFD05CC0B3E}" srcOrd="2" destOrd="0" presId="urn:microsoft.com/office/officeart/2009/3/layout/HorizontalOrganizationChart"/>
    <dgm:cxn modelId="{9EC531ED-1CE0-41D2-AAA8-D404FF86CFB8}" type="presParOf" srcId="{0717EC30-ECC2-40A6-8073-4BE435258FB9}" destId="{FE3E5020-F740-4D09-A52C-7BD08593DC64}" srcOrd="2" destOrd="0" presId="urn:microsoft.com/office/officeart/2009/3/layout/HorizontalOrganizationChart"/>
    <dgm:cxn modelId="{350C0C2B-CEDF-431F-AAB9-DA039B283AFC}" type="presParOf" srcId="{0717EC30-ECC2-40A6-8073-4BE435258FB9}" destId="{7E008E2A-0F7B-4DE2-B43E-9E44AD562AFC}" srcOrd="3" destOrd="0" presId="urn:microsoft.com/office/officeart/2009/3/layout/HorizontalOrganizationChart"/>
    <dgm:cxn modelId="{56C62093-2911-491E-B7BF-52FFC783D53D}" type="presParOf" srcId="{7E008E2A-0F7B-4DE2-B43E-9E44AD562AFC}" destId="{AA04AE70-9C5B-4FA7-A796-148226C6DB51}" srcOrd="0" destOrd="0" presId="urn:microsoft.com/office/officeart/2009/3/layout/HorizontalOrganizationChart"/>
    <dgm:cxn modelId="{15098347-9782-480C-89E4-FECE218EC41D}" type="presParOf" srcId="{AA04AE70-9C5B-4FA7-A796-148226C6DB51}" destId="{AE521314-1B32-4390-B4C1-90EC2C6E1CF7}" srcOrd="0" destOrd="0" presId="urn:microsoft.com/office/officeart/2009/3/layout/HorizontalOrganizationChart"/>
    <dgm:cxn modelId="{134EDC1A-8824-455A-B062-3D4FC421792A}" type="presParOf" srcId="{AA04AE70-9C5B-4FA7-A796-148226C6DB51}" destId="{7682BD6F-1A0B-4E78-BAED-674B4263ED06}" srcOrd="1" destOrd="0" presId="urn:microsoft.com/office/officeart/2009/3/layout/HorizontalOrganizationChart"/>
    <dgm:cxn modelId="{A5AA5191-BA55-4CF9-A941-70BEF07C5C59}" type="presParOf" srcId="{7E008E2A-0F7B-4DE2-B43E-9E44AD562AFC}" destId="{23FC84FC-B6D0-44BF-BA3E-89475E542CD6}" srcOrd="1" destOrd="0" presId="urn:microsoft.com/office/officeart/2009/3/layout/HorizontalOrganizationChart"/>
    <dgm:cxn modelId="{E3F1A4B1-1815-4FC4-B84C-44F6E1FF15A9}" type="presParOf" srcId="{7E008E2A-0F7B-4DE2-B43E-9E44AD562AFC}" destId="{12026B9F-3FAD-4DD4-B47C-BAE460BBB41C}" srcOrd="2" destOrd="0" presId="urn:microsoft.com/office/officeart/2009/3/layout/HorizontalOrganizationChart"/>
    <dgm:cxn modelId="{410150A0-FEEA-4173-B58A-D47F11E6B24E}" type="presParOf" srcId="{0717EC30-ECC2-40A6-8073-4BE435258FB9}" destId="{CEF7B7F9-6733-4AA0-A703-BE00690A86B4}" srcOrd="4" destOrd="0" presId="urn:microsoft.com/office/officeart/2009/3/layout/HorizontalOrganizationChart"/>
    <dgm:cxn modelId="{547F2EFD-A4B2-4DCD-AEB6-C40D9DFB7ADE}" type="presParOf" srcId="{0717EC30-ECC2-40A6-8073-4BE435258FB9}" destId="{4D9B7FCF-C5B3-4AC6-9501-84DA33A5353E}" srcOrd="5" destOrd="0" presId="urn:microsoft.com/office/officeart/2009/3/layout/HorizontalOrganizationChart"/>
    <dgm:cxn modelId="{1A281318-4F23-4645-A718-FAF47E145701}" type="presParOf" srcId="{4D9B7FCF-C5B3-4AC6-9501-84DA33A5353E}" destId="{DC6EF9F7-2471-4D37-B0A6-3ED43842FB82}" srcOrd="0" destOrd="0" presId="urn:microsoft.com/office/officeart/2009/3/layout/HorizontalOrganizationChart"/>
    <dgm:cxn modelId="{7216305D-A5EA-428D-929C-A3A3BE94ED01}" type="presParOf" srcId="{DC6EF9F7-2471-4D37-B0A6-3ED43842FB82}" destId="{316DEF11-53E1-478B-81C7-3026A517F58C}" srcOrd="0" destOrd="0" presId="urn:microsoft.com/office/officeart/2009/3/layout/HorizontalOrganizationChart"/>
    <dgm:cxn modelId="{01658021-63C1-4B0B-B88A-3ED0A18F8C20}" type="presParOf" srcId="{DC6EF9F7-2471-4D37-B0A6-3ED43842FB82}" destId="{9CA309A3-58AE-41CB-B47E-8827C114B56D}" srcOrd="1" destOrd="0" presId="urn:microsoft.com/office/officeart/2009/3/layout/HorizontalOrganizationChart"/>
    <dgm:cxn modelId="{A1BCB0FD-CF2E-46B2-BDCF-0998D479DBE0}" type="presParOf" srcId="{4D9B7FCF-C5B3-4AC6-9501-84DA33A5353E}" destId="{66218697-CEDB-4FE5-957D-F3C58A5A8001}" srcOrd="1" destOrd="0" presId="urn:microsoft.com/office/officeart/2009/3/layout/HorizontalOrganizationChart"/>
    <dgm:cxn modelId="{C95C5F10-FF5C-4599-BC0F-EE3E6F07AF69}" type="presParOf" srcId="{4D9B7FCF-C5B3-4AC6-9501-84DA33A5353E}" destId="{A6E26C73-1246-4295-9B20-4530C93E855C}" srcOrd="2" destOrd="0" presId="urn:microsoft.com/office/officeart/2009/3/layout/HorizontalOrganizationChart"/>
    <dgm:cxn modelId="{4FB171F2-C9E3-4F3B-A673-F739B4FCE273}" type="presParOf" srcId="{0717EC30-ECC2-40A6-8073-4BE435258FB9}" destId="{B773C4CE-0354-4A6A-9FAF-E4B0CC20FEAD}" srcOrd="6" destOrd="0" presId="urn:microsoft.com/office/officeart/2009/3/layout/HorizontalOrganizationChart"/>
    <dgm:cxn modelId="{187ACFB7-34B8-4721-9732-C96FFAE749B6}" type="presParOf" srcId="{0717EC30-ECC2-40A6-8073-4BE435258FB9}" destId="{7AB518A2-E661-4A46-9FF3-65E1D9278D28}" srcOrd="7" destOrd="0" presId="urn:microsoft.com/office/officeart/2009/3/layout/HorizontalOrganizationChart"/>
    <dgm:cxn modelId="{DC048C8F-C7C9-4B99-869A-527D65A2548A}" type="presParOf" srcId="{7AB518A2-E661-4A46-9FF3-65E1D9278D28}" destId="{88359DC0-CE04-4017-88E6-BF961BFD12D5}" srcOrd="0" destOrd="0" presId="urn:microsoft.com/office/officeart/2009/3/layout/HorizontalOrganizationChart"/>
    <dgm:cxn modelId="{78814E48-9C37-4C53-B82C-BCB25E7C2FBA}" type="presParOf" srcId="{88359DC0-CE04-4017-88E6-BF961BFD12D5}" destId="{112FCE75-E125-4438-A695-C12C6FEE1EF1}" srcOrd="0" destOrd="0" presId="urn:microsoft.com/office/officeart/2009/3/layout/HorizontalOrganizationChart"/>
    <dgm:cxn modelId="{41EDFDD1-724E-480B-98C7-0CE7EAC37CE1}" type="presParOf" srcId="{88359DC0-CE04-4017-88E6-BF961BFD12D5}" destId="{6A749102-A2FB-4028-9BA5-F0F11C64B0E0}" srcOrd="1" destOrd="0" presId="urn:microsoft.com/office/officeart/2009/3/layout/HorizontalOrganizationChart"/>
    <dgm:cxn modelId="{57539061-8666-490E-9D62-11A80B55699D}" type="presParOf" srcId="{7AB518A2-E661-4A46-9FF3-65E1D9278D28}" destId="{BFCACCC2-305C-467C-98DB-7B1633CB94AF}" srcOrd="1" destOrd="0" presId="urn:microsoft.com/office/officeart/2009/3/layout/HorizontalOrganizationChart"/>
    <dgm:cxn modelId="{F369331E-F024-48F9-AC11-861BF543D736}" type="presParOf" srcId="{7AB518A2-E661-4A46-9FF3-65E1D9278D28}" destId="{1E4951B3-9989-41A3-9A87-8452030B056E}" srcOrd="2" destOrd="0" presId="urn:microsoft.com/office/officeart/2009/3/layout/HorizontalOrganizationChart"/>
    <dgm:cxn modelId="{3D62C5A9-1570-4D5D-8711-0D22985CF17D}" type="presParOf" srcId="{7E725F81-8135-4B1B-AA7F-DDA92D77336E}" destId="{5F28CB3D-2F77-4F56-BCAC-012B09FEFE8C}" srcOrd="2" destOrd="0" presId="urn:microsoft.com/office/officeart/2009/3/layout/HorizontalOrganizationChart"/>
    <dgm:cxn modelId="{BD509EE5-24F8-47F0-868B-8727E034B904}" type="presParOf" srcId="{428D0FBD-C9A2-4315-941C-C18AEBEEFFE7}" destId="{CE6EBD53-E3E4-4624-B5FD-94723602828B}" srcOrd="2" destOrd="0" presId="urn:microsoft.com/office/officeart/2009/3/layout/HorizontalOrganizationChart"/>
    <dgm:cxn modelId="{6B8F4890-25B6-40DC-BC37-401860784473}" type="presParOf" srcId="{428D0FBD-C9A2-4315-941C-C18AEBEEFFE7}" destId="{843CE06A-E89A-43C7-8136-AF86E1E6F016}" srcOrd="3" destOrd="0" presId="urn:microsoft.com/office/officeart/2009/3/layout/HorizontalOrganizationChart"/>
    <dgm:cxn modelId="{8F55D797-E835-459C-8B51-37A4163FFB24}" type="presParOf" srcId="{843CE06A-E89A-43C7-8136-AF86E1E6F016}" destId="{4E8B6171-6900-431B-B43B-118585E0E2EA}" srcOrd="0" destOrd="0" presId="urn:microsoft.com/office/officeart/2009/3/layout/HorizontalOrganizationChart"/>
    <dgm:cxn modelId="{3BC55FFC-E24E-4AA6-A5A3-731DD4222A49}" type="presParOf" srcId="{4E8B6171-6900-431B-B43B-118585E0E2EA}" destId="{5A7F5027-E952-4216-AAF3-16A792A60C1E}" srcOrd="0" destOrd="0" presId="urn:microsoft.com/office/officeart/2009/3/layout/HorizontalOrganizationChart"/>
    <dgm:cxn modelId="{C081151A-2630-4F5B-8D58-66E21583023F}" type="presParOf" srcId="{4E8B6171-6900-431B-B43B-118585E0E2EA}" destId="{5C8DE07D-4C7B-4167-81ED-E191EEBB2D7F}" srcOrd="1" destOrd="0" presId="urn:microsoft.com/office/officeart/2009/3/layout/HorizontalOrganizationChart"/>
    <dgm:cxn modelId="{34321157-1ED4-4A92-8729-B0D237D15440}" type="presParOf" srcId="{843CE06A-E89A-43C7-8136-AF86E1E6F016}" destId="{C534ACC1-1648-48FB-A03F-0906367DC04D}" srcOrd="1" destOrd="0" presId="urn:microsoft.com/office/officeart/2009/3/layout/HorizontalOrganizationChart"/>
    <dgm:cxn modelId="{40E6CEAA-ED17-4341-A14B-36E4CE073022}" type="presParOf" srcId="{C534ACC1-1648-48FB-A03F-0906367DC04D}" destId="{361FA4B8-152B-44DC-B5ED-FE263396C137}" srcOrd="0" destOrd="0" presId="urn:microsoft.com/office/officeart/2009/3/layout/HorizontalOrganizationChart"/>
    <dgm:cxn modelId="{64AAEF21-DB53-42FB-AAD7-E9E3B9DF1E09}" type="presParOf" srcId="{C534ACC1-1648-48FB-A03F-0906367DC04D}" destId="{0C510EFE-0B21-4232-882D-3EF8D78F2150}" srcOrd="1" destOrd="0" presId="urn:microsoft.com/office/officeart/2009/3/layout/HorizontalOrganizationChart"/>
    <dgm:cxn modelId="{4574C286-EC0B-40D6-ACF1-5FA1E766FF89}" type="presParOf" srcId="{0C510EFE-0B21-4232-882D-3EF8D78F2150}" destId="{BF5BDA11-F5BF-4AA0-B1D0-017E88759F29}" srcOrd="0" destOrd="0" presId="urn:microsoft.com/office/officeart/2009/3/layout/HorizontalOrganizationChart"/>
    <dgm:cxn modelId="{349DB034-E859-476D-81D8-BC4A4D7DD944}" type="presParOf" srcId="{BF5BDA11-F5BF-4AA0-B1D0-017E88759F29}" destId="{C97A43A7-E976-4B6A-9CF2-827E2399CD18}" srcOrd="0" destOrd="0" presId="urn:microsoft.com/office/officeart/2009/3/layout/HorizontalOrganizationChart"/>
    <dgm:cxn modelId="{5C7FCC88-14F2-4F43-BE94-0296615CB328}" type="presParOf" srcId="{BF5BDA11-F5BF-4AA0-B1D0-017E88759F29}" destId="{98C5D21E-6934-4DED-A1B6-F753C011D7DA}" srcOrd="1" destOrd="0" presId="urn:microsoft.com/office/officeart/2009/3/layout/HorizontalOrganizationChart"/>
    <dgm:cxn modelId="{E2F205AE-8C98-434D-8F63-99693D411E6E}" type="presParOf" srcId="{0C510EFE-0B21-4232-882D-3EF8D78F2150}" destId="{357D73FE-90CD-4F06-9858-56BC5315FFC1}" srcOrd="1" destOrd="0" presId="urn:microsoft.com/office/officeart/2009/3/layout/HorizontalOrganizationChart"/>
    <dgm:cxn modelId="{B347BC70-A5B0-41A1-9313-4D82F8FE7F06}" type="presParOf" srcId="{0C510EFE-0B21-4232-882D-3EF8D78F2150}" destId="{1B6B9550-B1EA-44CE-8FB5-083A914A2D07}" srcOrd="2" destOrd="0" presId="urn:microsoft.com/office/officeart/2009/3/layout/HorizontalOrganizationChart"/>
    <dgm:cxn modelId="{F3FE6087-4426-4332-A0B3-01E92740155E}" type="presParOf" srcId="{C534ACC1-1648-48FB-A03F-0906367DC04D}" destId="{ECAD7159-8531-4977-8CE3-E759812C6145}" srcOrd="2" destOrd="0" presId="urn:microsoft.com/office/officeart/2009/3/layout/HorizontalOrganizationChart"/>
    <dgm:cxn modelId="{6C5B44A2-8830-4710-8ED6-6B41A07E3459}" type="presParOf" srcId="{C534ACC1-1648-48FB-A03F-0906367DC04D}" destId="{F58B41A3-3FBE-4E27-B6B9-491F3898CE3B}" srcOrd="3" destOrd="0" presId="urn:microsoft.com/office/officeart/2009/3/layout/HorizontalOrganizationChart"/>
    <dgm:cxn modelId="{06B02DAD-8DEA-463F-86F9-F58FB1427EEA}" type="presParOf" srcId="{F58B41A3-3FBE-4E27-B6B9-491F3898CE3B}" destId="{449E2972-6DA2-4155-B5FD-960F25CEF84F}" srcOrd="0" destOrd="0" presId="urn:microsoft.com/office/officeart/2009/3/layout/HorizontalOrganizationChart"/>
    <dgm:cxn modelId="{17477BB0-1B7F-4325-B0AE-AFBF291EF82E}" type="presParOf" srcId="{449E2972-6DA2-4155-B5FD-960F25CEF84F}" destId="{B7B3229C-FD46-4879-9EBC-CB086E4B5DF1}" srcOrd="0" destOrd="0" presId="urn:microsoft.com/office/officeart/2009/3/layout/HorizontalOrganizationChart"/>
    <dgm:cxn modelId="{359A6AFA-9ACF-4620-B122-786F797B79F6}" type="presParOf" srcId="{449E2972-6DA2-4155-B5FD-960F25CEF84F}" destId="{B578C336-20DB-43ED-B50D-25C9E6C08698}" srcOrd="1" destOrd="0" presId="urn:microsoft.com/office/officeart/2009/3/layout/HorizontalOrganizationChart"/>
    <dgm:cxn modelId="{91C75DA2-3384-451F-BDFE-4F013ECEA887}" type="presParOf" srcId="{F58B41A3-3FBE-4E27-B6B9-491F3898CE3B}" destId="{38BB19B7-93B1-4121-ACB4-48D79F8E0270}" srcOrd="1" destOrd="0" presId="urn:microsoft.com/office/officeart/2009/3/layout/HorizontalOrganizationChart"/>
    <dgm:cxn modelId="{87F339AB-296B-4650-A0DE-569E2C0D1798}" type="presParOf" srcId="{F58B41A3-3FBE-4E27-B6B9-491F3898CE3B}" destId="{460F3B22-7342-49EF-9FE8-C9ACCE2BEBA9}" srcOrd="2" destOrd="0" presId="urn:microsoft.com/office/officeart/2009/3/layout/HorizontalOrganizationChart"/>
    <dgm:cxn modelId="{2DF88C0C-FC41-41BF-8950-F5C7C0BB5AD6}" type="presParOf" srcId="{C534ACC1-1648-48FB-A03F-0906367DC04D}" destId="{271A34D6-1DF4-4D29-9643-198D7482533F}" srcOrd="4" destOrd="0" presId="urn:microsoft.com/office/officeart/2009/3/layout/HorizontalOrganizationChart"/>
    <dgm:cxn modelId="{F1187803-B12E-439F-8DEB-653F9BB24026}" type="presParOf" srcId="{C534ACC1-1648-48FB-A03F-0906367DC04D}" destId="{708F1E23-931D-4AA5-910C-56ED86BD96E0}" srcOrd="5" destOrd="0" presId="urn:microsoft.com/office/officeart/2009/3/layout/HorizontalOrganizationChart"/>
    <dgm:cxn modelId="{FA2AE20B-D3F2-4766-B703-1EBF5B31A8AC}" type="presParOf" srcId="{708F1E23-931D-4AA5-910C-56ED86BD96E0}" destId="{C213AED0-B6E3-4899-8C4F-2FF4051AF26D}" srcOrd="0" destOrd="0" presId="urn:microsoft.com/office/officeart/2009/3/layout/HorizontalOrganizationChart"/>
    <dgm:cxn modelId="{B39832F0-0E6E-4916-A709-3E582CA17E43}" type="presParOf" srcId="{C213AED0-B6E3-4899-8C4F-2FF4051AF26D}" destId="{1EB94D18-0B2F-48A7-B9BE-9B43DB19B95E}" srcOrd="0" destOrd="0" presId="urn:microsoft.com/office/officeart/2009/3/layout/HorizontalOrganizationChart"/>
    <dgm:cxn modelId="{F15D3506-C310-4B0D-AE60-689378072715}" type="presParOf" srcId="{C213AED0-B6E3-4899-8C4F-2FF4051AF26D}" destId="{313D71CC-9853-4403-8C8B-EAB2EE874CC3}" srcOrd="1" destOrd="0" presId="urn:microsoft.com/office/officeart/2009/3/layout/HorizontalOrganizationChart"/>
    <dgm:cxn modelId="{F9EAF720-A113-4DCC-B177-8A2A1FCA80C2}" type="presParOf" srcId="{708F1E23-931D-4AA5-910C-56ED86BD96E0}" destId="{F8153EBF-E4E2-433A-B3E6-DAB88BA3D5BA}" srcOrd="1" destOrd="0" presId="urn:microsoft.com/office/officeart/2009/3/layout/HorizontalOrganizationChart"/>
    <dgm:cxn modelId="{15B48AEA-440D-4A22-B5BF-363C4E17235A}" type="presParOf" srcId="{708F1E23-931D-4AA5-910C-56ED86BD96E0}" destId="{540F870D-30E0-451B-A731-AF5549F72707}" srcOrd="2" destOrd="0" presId="urn:microsoft.com/office/officeart/2009/3/layout/HorizontalOrganizationChart"/>
    <dgm:cxn modelId="{269B8C02-1913-4857-A98E-402C70FA5883}" type="presParOf" srcId="{843CE06A-E89A-43C7-8136-AF86E1E6F016}" destId="{E522A839-D4EE-4217-AAE1-C11048A9661C}" srcOrd="2" destOrd="0" presId="urn:microsoft.com/office/officeart/2009/3/layout/HorizontalOrganizationChart"/>
    <dgm:cxn modelId="{66EDA367-7C96-477E-8906-AD9259F17011}" type="presParOf" srcId="{428D0FBD-C9A2-4315-941C-C18AEBEEFFE7}" destId="{39E8A252-AB24-4BE5-A7D8-ADAB3CAD5572}" srcOrd="4" destOrd="0" presId="urn:microsoft.com/office/officeart/2009/3/layout/HorizontalOrganizationChart"/>
    <dgm:cxn modelId="{3CE46135-A029-4C40-B719-2ED67A28959B}" type="presParOf" srcId="{428D0FBD-C9A2-4315-941C-C18AEBEEFFE7}" destId="{B5C2E267-B1C6-4404-98A3-3FC90CC8C889}" srcOrd="5" destOrd="0" presId="urn:microsoft.com/office/officeart/2009/3/layout/HorizontalOrganizationChart"/>
    <dgm:cxn modelId="{4A6010F2-07F6-45AD-92F5-CA1C5A3B3C99}" type="presParOf" srcId="{B5C2E267-B1C6-4404-98A3-3FC90CC8C889}" destId="{7F8EDAE3-131E-4A9F-8901-AEBFB0393B22}" srcOrd="0" destOrd="0" presId="urn:microsoft.com/office/officeart/2009/3/layout/HorizontalOrganizationChart"/>
    <dgm:cxn modelId="{74EAF7C6-C9D8-4708-ADF8-024F33E0F3C1}" type="presParOf" srcId="{7F8EDAE3-131E-4A9F-8901-AEBFB0393B22}" destId="{BE623A40-691C-44B2-8628-246E0182C2FF}" srcOrd="0" destOrd="0" presId="urn:microsoft.com/office/officeart/2009/3/layout/HorizontalOrganizationChart"/>
    <dgm:cxn modelId="{019F1500-E476-4154-85B2-EFFE142D5CB3}" type="presParOf" srcId="{7F8EDAE3-131E-4A9F-8901-AEBFB0393B22}" destId="{2226E01E-DE79-45F3-9E84-A66D4B404B93}" srcOrd="1" destOrd="0" presId="urn:microsoft.com/office/officeart/2009/3/layout/HorizontalOrganizationChart"/>
    <dgm:cxn modelId="{74BEADC4-6451-4F79-9B96-98B4F8829697}" type="presParOf" srcId="{B5C2E267-B1C6-4404-98A3-3FC90CC8C889}" destId="{DF10801B-AEC9-4EC1-BA42-8F184A4BDE97}" srcOrd="1" destOrd="0" presId="urn:microsoft.com/office/officeart/2009/3/layout/HorizontalOrganizationChart"/>
    <dgm:cxn modelId="{98B8D92E-8C1D-4160-B96F-3342DD088386}" type="presParOf" srcId="{DF10801B-AEC9-4EC1-BA42-8F184A4BDE97}" destId="{92086947-F92D-410B-848E-8D2EAE0368FE}" srcOrd="0" destOrd="0" presId="urn:microsoft.com/office/officeart/2009/3/layout/HorizontalOrganizationChart"/>
    <dgm:cxn modelId="{86BDDD9E-06D0-439A-AC78-D7A8D0C2A7B8}" type="presParOf" srcId="{DF10801B-AEC9-4EC1-BA42-8F184A4BDE97}" destId="{953D98BD-B657-45AD-8D98-94A5B01E5ADE}" srcOrd="1" destOrd="0" presId="urn:microsoft.com/office/officeart/2009/3/layout/HorizontalOrganizationChart"/>
    <dgm:cxn modelId="{A3168481-328A-4EA0-8C69-7C7E8CB6520E}" type="presParOf" srcId="{953D98BD-B657-45AD-8D98-94A5B01E5ADE}" destId="{0A8E498D-1D52-4400-A674-486BCE385168}" srcOrd="0" destOrd="0" presId="urn:microsoft.com/office/officeart/2009/3/layout/HorizontalOrganizationChart"/>
    <dgm:cxn modelId="{7D8FE408-5BE8-4A6E-BC0C-40D240B9BA3C}" type="presParOf" srcId="{0A8E498D-1D52-4400-A674-486BCE385168}" destId="{CA518630-466C-4FD8-B163-A0D5784C4A93}" srcOrd="0" destOrd="0" presId="urn:microsoft.com/office/officeart/2009/3/layout/HorizontalOrganizationChart"/>
    <dgm:cxn modelId="{F5B1738C-C628-4C40-8369-49262149A5B4}" type="presParOf" srcId="{0A8E498D-1D52-4400-A674-486BCE385168}" destId="{87F29D07-33AD-4FB2-8DB1-8B99104095F9}" srcOrd="1" destOrd="0" presId="urn:microsoft.com/office/officeart/2009/3/layout/HorizontalOrganizationChart"/>
    <dgm:cxn modelId="{DDAC87E3-5A21-462F-BC6A-8F98E02753EA}" type="presParOf" srcId="{953D98BD-B657-45AD-8D98-94A5B01E5ADE}" destId="{DA4F0447-9400-41A6-9F0A-4C511E702BC5}" srcOrd="1" destOrd="0" presId="urn:microsoft.com/office/officeart/2009/3/layout/HorizontalOrganizationChart"/>
    <dgm:cxn modelId="{E6356A4A-AF7B-4103-9BB4-8E23BD4A948E}" type="presParOf" srcId="{953D98BD-B657-45AD-8D98-94A5B01E5ADE}" destId="{61DCC8A7-41F3-4B20-AEE1-361EE9CA96C2}" srcOrd="2" destOrd="0" presId="urn:microsoft.com/office/officeart/2009/3/layout/HorizontalOrganizationChart"/>
    <dgm:cxn modelId="{E4EB1176-FA0E-45B0-8C6D-69CD9B36263F}" type="presParOf" srcId="{DF10801B-AEC9-4EC1-BA42-8F184A4BDE97}" destId="{DA39AB31-C8A3-447E-A4BF-45543B347C45}" srcOrd="2" destOrd="0" presId="urn:microsoft.com/office/officeart/2009/3/layout/HorizontalOrganizationChart"/>
    <dgm:cxn modelId="{EDD6E7DE-63AA-48BF-8538-A417DD80B310}" type="presParOf" srcId="{DF10801B-AEC9-4EC1-BA42-8F184A4BDE97}" destId="{368D03C1-DDBA-4CC5-B930-55482F3049C9}" srcOrd="3" destOrd="0" presId="urn:microsoft.com/office/officeart/2009/3/layout/HorizontalOrganizationChart"/>
    <dgm:cxn modelId="{7664D054-4513-4D42-83C6-C9EE177878B2}" type="presParOf" srcId="{368D03C1-DDBA-4CC5-B930-55482F3049C9}" destId="{7159CE0D-2F9E-4E5A-92B5-E9A5AB7ADA3F}" srcOrd="0" destOrd="0" presId="urn:microsoft.com/office/officeart/2009/3/layout/HorizontalOrganizationChart"/>
    <dgm:cxn modelId="{E53DDDD7-79AA-4753-A540-F81877C8A66A}" type="presParOf" srcId="{7159CE0D-2F9E-4E5A-92B5-E9A5AB7ADA3F}" destId="{A6C2DFC7-7B2A-4FB2-8FC9-ADD53EB76402}" srcOrd="0" destOrd="0" presId="urn:microsoft.com/office/officeart/2009/3/layout/HorizontalOrganizationChart"/>
    <dgm:cxn modelId="{C9F0BA5A-F26D-4C7C-A895-EFBBBD14CEC1}" type="presParOf" srcId="{7159CE0D-2F9E-4E5A-92B5-E9A5AB7ADA3F}" destId="{BDA07D23-048B-4F8E-8561-044F913920CB}" srcOrd="1" destOrd="0" presId="urn:microsoft.com/office/officeart/2009/3/layout/HorizontalOrganizationChart"/>
    <dgm:cxn modelId="{9CCECB5F-D723-4FDB-B1CC-FE750BED0259}" type="presParOf" srcId="{368D03C1-DDBA-4CC5-B930-55482F3049C9}" destId="{E133A9CA-5C4C-4209-8E2E-2A0DC8F58FD9}" srcOrd="1" destOrd="0" presId="urn:microsoft.com/office/officeart/2009/3/layout/HorizontalOrganizationChart"/>
    <dgm:cxn modelId="{4F956248-D395-48A1-969E-C813697C782A}" type="presParOf" srcId="{368D03C1-DDBA-4CC5-B930-55482F3049C9}" destId="{3D696F66-7F76-44BC-A6EB-DA55B502AFFC}" srcOrd="2" destOrd="0" presId="urn:microsoft.com/office/officeart/2009/3/layout/HorizontalOrganizationChart"/>
    <dgm:cxn modelId="{0C956FAC-61E8-4948-B11E-2E16E7D5BC27}" type="presParOf" srcId="{DF10801B-AEC9-4EC1-BA42-8F184A4BDE97}" destId="{CBE83461-752B-421C-B512-49607C17D8E4}" srcOrd="4" destOrd="0" presId="urn:microsoft.com/office/officeart/2009/3/layout/HorizontalOrganizationChart"/>
    <dgm:cxn modelId="{EB907343-8AF6-424C-8263-7132F13E8DAC}" type="presParOf" srcId="{DF10801B-AEC9-4EC1-BA42-8F184A4BDE97}" destId="{104F2235-EADA-4A8F-B586-D12FE715E8C3}" srcOrd="5" destOrd="0" presId="urn:microsoft.com/office/officeart/2009/3/layout/HorizontalOrganizationChart"/>
    <dgm:cxn modelId="{47AFC177-7313-40F3-B2E2-4B21F739D215}" type="presParOf" srcId="{104F2235-EADA-4A8F-B586-D12FE715E8C3}" destId="{2FF1BEDE-F5BE-4086-BA7D-53209CD11203}" srcOrd="0" destOrd="0" presId="urn:microsoft.com/office/officeart/2009/3/layout/HorizontalOrganizationChart"/>
    <dgm:cxn modelId="{F88054EA-F50D-4191-AF2C-BF6F822BC054}" type="presParOf" srcId="{2FF1BEDE-F5BE-4086-BA7D-53209CD11203}" destId="{7D2EF10E-A84E-4DDA-81AB-749BE78CDCBE}" srcOrd="0" destOrd="0" presId="urn:microsoft.com/office/officeart/2009/3/layout/HorizontalOrganizationChart"/>
    <dgm:cxn modelId="{BB861F73-C1A4-4B03-847C-D4D8EA5014EE}" type="presParOf" srcId="{2FF1BEDE-F5BE-4086-BA7D-53209CD11203}" destId="{168BDDE4-F40B-4632-B57D-4A908E166477}" srcOrd="1" destOrd="0" presId="urn:microsoft.com/office/officeart/2009/3/layout/HorizontalOrganizationChart"/>
    <dgm:cxn modelId="{2EB23223-5884-45AF-BE7D-FEA74EC813C9}" type="presParOf" srcId="{104F2235-EADA-4A8F-B586-D12FE715E8C3}" destId="{4871FCB9-01BC-4BE3-B7BE-AFD35CB402D9}" srcOrd="1" destOrd="0" presId="urn:microsoft.com/office/officeart/2009/3/layout/HorizontalOrganizationChart"/>
    <dgm:cxn modelId="{6D9BAE87-FD74-46B9-9091-0829275CEB25}" type="presParOf" srcId="{104F2235-EADA-4A8F-B586-D12FE715E8C3}" destId="{87A11C16-9B32-4155-896B-CA26F1AF666F}" srcOrd="2" destOrd="0" presId="urn:microsoft.com/office/officeart/2009/3/layout/HorizontalOrganizationChart"/>
    <dgm:cxn modelId="{1F9671B8-AA9E-4E1E-BAB9-85849620DFF6}" type="presParOf" srcId="{DF10801B-AEC9-4EC1-BA42-8F184A4BDE97}" destId="{335E55D5-6949-4BC8-ACF5-ACC2C20E1BB1}" srcOrd="6" destOrd="0" presId="urn:microsoft.com/office/officeart/2009/3/layout/HorizontalOrganizationChart"/>
    <dgm:cxn modelId="{771D0942-0A53-433B-86C8-1E4923EFE42D}" type="presParOf" srcId="{DF10801B-AEC9-4EC1-BA42-8F184A4BDE97}" destId="{AFECD401-ED5A-49B4-926E-39274CF6E2D6}" srcOrd="7" destOrd="0" presId="urn:microsoft.com/office/officeart/2009/3/layout/HorizontalOrganizationChart"/>
    <dgm:cxn modelId="{5B5F9B07-64C3-4BB9-87B2-680ABDF71C3F}" type="presParOf" srcId="{AFECD401-ED5A-49B4-926E-39274CF6E2D6}" destId="{66046C72-BA4E-4705-8715-E72CEC155F81}" srcOrd="0" destOrd="0" presId="urn:microsoft.com/office/officeart/2009/3/layout/HorizontalOrganizationChart"/>
    <dgm:cxn modelId="{4A3398E6-DB8C-494D-83C1-C191CC859FDC}" type="presParOf" srcId="{66046C72-BA4E-4705-8715-E72CEC155F81}" destId="{7518300A-9F4D-4605-8621-7221F653EEC1}" srcOrd="0" destOrd="0" presId="urn:microsoft.com/office/officeart/2009/3/layout/HorizontalOrganizationChart"/>
    <dgm:cxn modelId="{E311A6BD-99F4-4161-8771-518AB8EE8813}" type="presParOf" srcId="{66046C72-BA4E-4705-8715-E72CEC155F81}" destId="{AA9C26B8-959F-43EE-AC1F-CBEAF0B0B750}" srcOrd="1" destOrd="0" presId="urn:microsoft.com/office/officeart/2009/3/layout/HorizontalOrganizationChart"/>
    <dgm:cxn modelId="{8EE712CD-74C8-45DE-97A6-84D5A68AA9AE}" type="presParOf" srcId="{AFECD401-ED5A-49B4-926E-39274CF6E2D6}" destId="{95703852-23B1-4950-BEA9-F3A53CADB8C8}" srcOrd="1" destOrd="0" presId="urn:microsoft.com/office/officeart/2009/3/layout/HorizontalOrganizationChart"/>
    <dgm:cxn modelId="{23171424-6AB9-4C82-B4E1-260A9AFBE418}" type="presParOf" srcId="{AFECD401-ED5A-49B4-926E-39274CF6E2D6}" destId="{2C25E6AF-87EB-422E-ADD2-F354B7B58250}" srcOrd="2" destOrd="0" presId="urn:microsoft.com/office/officeart/2009/3/layout/HorizontalOrganizationChart"/>
    <dgm:cxn modelId="{ECF15D33-5BE0-4842-B976-176F731D19CD}" type="presParOf" srcId="{DF10801B-AEC9-4EC1-BA42-8F184A4BDE97}" destId="{B4051C55-7606-414F-8A88-D3A9C349AAB9}" srcOrd="8" destOrd="0" presId="urn:microsoft.com/office/officeart/2009/3/layout/HorizontalOrganizationChart"/>
    <dgm:cxn modelId="{EC115E57-90EB-4F7F-8AA1-0140B2B2E517}" type="presParOf" srcId="{DF10801B-AEC9-4EC1-BA42-8F184A4BDE97}" destId="{6506DD34-4A5C-4E42-9A57-9E83EB80E43B}" srcOrd="9" destOrd="0" presId="urn:microsoft.com/office/officeart/2009/3/layout/HorizontalOrganizationChart"/>
    <dgm:cxn modelId="{72C1101B-5C16-4527-AF7C-E6A6F39E532F}" type="presParOf" srcId="{6506DD34-4A5C-4E42-9A57-9E83EB80E43B}" destId="{6B564CA7-42B1-4DA2-A11A-D59E4E672CFD}" srcOrd="0" destOrd="0" presId="urn:microsoft.com/office/officeart/2009/3/layout/HorizontalOrganizationChart"/>
    <dgm:cxn modelId="{D4682F01-6898-4B9A-9F6A-0A216404309D}" type="presParOf" srcId="{6B564CA7-42B1-4DA2-A11A-D59E4E672CFD}" destId="{8127755C-029D-44BC-B753-6F6EBBEF490D}" srcOrd="0" destOrd="0" presId="urn:microsoft.com/office/officeart/2009/3/layout/HorizontalOrganizationChart"/>
    <dgm:cxn modelId="{78B8D016-7193-4E19-90CE-C2933040ED08}" type="presParOf" srcId="{6B564CA7-42B1-4DA2-A11A-D59E4E672CFD}" destId="{B66A10D1-F166-4C6D-BB4A-D5C0C826E2AA}" srcOrd="1" destOrd="0" presId="urn:microsoft.com/office/officeart/2009/3/layout/HorizontalOrganizationChart"/>
    <dgm:cxn modelId="{08316CB7-1AA8-436A-8DB0-7E9482C3BE4A}" type="presParOf" srcId="{6506DD34-4A5C-4E42-9A57-9E83EB80E43B}" destId="{3A992AE0-ADBF-4F96-AFD5-ABA941D931E3}" srcOrd="1" destOrd="0" presId="urn:microsoft.com/office/officeart/2009/3/layout/HorizontalOrganizationChart"/>
    <dgm:cxn modelId="{4693BD97-B578-4ADF-BEB9-6CB09B1700EA}" type="presParOf" srcId="{6506DD34-4A5C-4E42-9A57-9E83EB80E43B}" destId="{61008EC7-B203-4789-9B85-E3BA038216D3}" srcOrd="2" destOrd="0" presId="urn:microsoft.com/office/officeart/2009/3/layout/HorizontalOrganizationChart"/>
    <dgm:cxn modelId="{8FEE6059-3EE5-4A5B-A23A-894E85F40821}" type="presParOf" srcId="{DF10801B-AEC9-4EC1-BA42-8F184A4BDE97}" destId="{99493D49-44BD-4DB5-94B6-4BDC167E92D6}" srcOrd="10" destOrd="0" presId="urn:microsoft.com/office/officeart/2009/3/layout/HorizontalOrganizationChart"/>
    <dgm:cxn modelId="{78C4944A-0BD7-4D67-B7C8-7E42AD193804}" type="presParOf" srcId="{DF10801B-AEC9-4EC1-BA42-8F184A4BDE97}" destId="{E175524B-793D-4500-9E88-9CC7416BAEBF}" srcOrd="11" destOrd="0" presId="urn:microsoft.com/office/officeart/2009/3/layout/HorizontalOrganizationChart"/>
    <dgm:cxn modelId="{2098FF2F-9B90-4440-A749-D1987B8B7478}" type="presParOf" srcId="{E175524B-793D-4500-9E88-9CC7416BAEBF}" destId="{7B83092F-0DC4-4722-821C-C1D4E417F20B}" srcOrd="0" destOrd="0" presId="urn:microsoft.com/office/officeart/2009/3/layout/HorizontalOrganizationChart"/>
    <dgm:cxn modelId="{DB3E5FB0-D3C1-4E08-9CF7-260CF62FBFED}" type="presParOf" srcId="{7B83092F-0DC4-4722-821C-C1D4E417F20B}" destId="{1B5362B1-9A3C-43F7-BB12-E134DF239ED1}" srcOrd="0" destOrd="0" presId="urn:microsoft.com/office/officeart/2009/3/layout/HorizontalOrganizationChart"/>
    <dgm:cxn modelId="{F3CA939D-3D37-4329-A569-357ACC7016FD}" type="presParOf" srcId="{7B83092F-0DC4-4722-821C-C1D4E417F20B}" destId="{4EB49823-E4F6-4E2C-9F27-861EB65E079D}" srcOrd="1" destOrd="0" presId="urn:microsoft.com/office/officeart/2009/3/layout/HorizontalOrganizationChart"/>
    <dgm:cxn modelId="{8FF745EB-F0BD-4BEE-8F79-AEA599A143CE}" type="presParOf" srcId="{E175524B-793D-4500-9E88-9CC7416BAEBF}" destId="{C72D58D9-B1F2-43D9-8106-75C8A8392015}" srcOrd="1" destOrd="0" presId="urn:microsoft.com/office/officeart/2009/3/layout/HorizontalOrganizationChart"/>
    <dgm:cxn modelId="{FAAF8CB8-F3DD-4D29-874F-AF69364FCA4B}" type="presParOf" srcId="{E175524B-793D-4500-9E88-9CC7416BAEBF}" destId="{36CA3A43-F00B-4F6A-9DBB-C41DD03E0D20}" srcOrd="2" destOrd="0" presId="urn:microsoft.com/office/officeart/2009/3/layout/HorizontalOrganizationChart"/>
    <dgm:cxn modelId="{C875A255-5714-44A9-B601-6D4497B02005}" type="presParOf" srcId="{DF10801B-AEC9-4EC1-BA42-8F184A4BDE97}" destId="{1EE99AB1-454A-409B-B0DD-DA047BBB57B8}" srcOrd="12" destOrd="0" presId="urn:microsoft.com/office/officeart/2009/3/layout/HorizontalOrganizationChart"/>
    <dgm:cxn modelId="{B2BEF319-DA8B-4A71-90F9-D5517D4ADDDA}" type="presParOf" srcId="{DF10801B-AEC9-4EC1-BA42-8F184A4BDE97}" destId="{748F84D1-587F-4329-8B30-14BD7D765497}" srcOrd="13" destOrd="0" presId="urn:microsoft.com/office/officeart/2009/3/layout/HorizontalOrganizationChart"/>
    <dgm:cxn modelId="{4623F29D-92B3-446B-8A72-19B553FC8A69}" type="presParOf" srcId="{748F84D1-587F-4329-8B30-14BD7D765497}" destId="{E0DBBF91-8794-4A74-A195-6F8192F43CC7}" srcOrd="0" destOrd="0" presId="urn:microsoft.com/office/officeart/2009/3/layout/HorizontalOrganizationChart"/>
    <dgm:cxn modelId="{47706FB3-8831-409D-B2E3-13AE1B6DDAEE}" type="presParOf" srcId="{E0DBBF91-8794-4A74-A195-6F8192F43CC7}" destId="{F922D5CD-B806-4884-A4A7-06FF93B3698C}" srcOrd="0" destOrd="0" presId="urn:microsoft.com/office/officeart/2009/3/layout/HorizontalOrganizationChart"/>
    <dgm:cxn modelId="{7A7957DF-112C-42FE-AB2D-6EE14D7EB0F6}" type="presParOf" srcId="{E0DBBF91-8794-4A74-A195-6F8192F43CC7}" destId="{FD77BD6E-882D-4ABD-823A-6FC93DC708F9}" srcOrd="1" destOrd="0" presId="urn:microsoft.com/office/officeart/2009/3/layout/HorizontalOrganizationChart"/>
    <dgm:cxn modelId="{4F5747AE-980E-4C5F-81B3-795BFFA264BA}" type="presParOf" srcId="{748F84D1-587F-4329-8B30-14BD7D765497}" destId="{92DC3105-6595-4EDA-8330-8AB05D2E2BD7}" srcOrd="1" destOrd="0" presId="urn:microsoft.com/office/officeart/2009/3/layout/HorizontalOrganizationChart"/>
    <dgm:cxn modelId="{D80F6579-9322-41D8-8F35-F59BD2DD2BBA}" type="presParOf" srcId="{748F84D1-587F-4329-8B30-14BD7D765497}" destId="{24C82206-CA47-4AFE-8578-BF0BF75D1068}" srcOrd="2" destOrd="0" presId="urn:microsoft.com/office/officeart/2009/3/layout/HorizontalOrganizationChart"/>
    <dgm:cxn modelId="{C16AD3D5-95FC-48ED-AE2B-42ADE672E01A}" type="presParOf" srcId="{DF10801B-AEC9-4EC1-BA42-8F184A4BDE97}" destId="{71BB241C-7FE4-4C3B-85B5-8072D87F05D2}" srcOrd="14" destOrd="0" presId="urn:microsoft.com/office/officeart/2009/3/layout/HorizontalOrganizationChart"/>
    <dgm:cxn modelId="{822DAE09-4AAC-40C4-B6ED-DED5DDC237AD}" type="presParOf" srcId="{DF10801B-AEC9-4EC1-BA42-8F184A4BDE97}" destId="{C2802A6B-DE62-468A-9697-106693026CFF}" srcOrd="15" destOrd="0" presId="urn:microsoft.com/office/officeart/2009/3/layout/HorizontalOrganizationChart"/>
    <dgm:cxn modelId="{318279DF-84C3-4D63-8F56-7E1419CCAB67}" type="presParOf" srcId="{C2802A6B-DE62-468A-9697-106693026CFF}" destId="{D44E0A94-9694-410D-89EE-7C861B215317}" srcOrd="0" destOrd="0" presId="urn:microsoft.com/office/officeart/2009/3/layout/HorizontalOrganizationChart"/>
    <dgm:cxn modelId="{56E5EF2F-6517-4253-BE98-2BE5BFD49B9F}" type="presParOf" srcId="{D44E0A94-9694-410D-89EE-7C861B215317}" destId="{2393BE41-C4BD-4D6B-BE77-7C451A537A78}" srcOrd="0" destOrd="0" presId="urn:microsoft.com/office/officeart/2009/3/layout/HorizontalOrganizationChart"/>
    <dgm:cxn modelId="{D10F8FEC-6CFB-4394-8EAA-35F770578AB4}" type="presParOf" srcId="{D44E0A94-9694-410D-89EE-7C861B215317}" destId="{E712D03B-02D4-4AD6-8BA1-DA59A6C77035}" srcOrd="1" destOrd="0" presId="urn:microsoft.com/office/officeart/2009/3/layout/HorizontalOrganizationChart"/>
    <dgm:cxn modelId="{330F23B2-3B54-4AE4-A63B-458BE7EE621E}" type="presParOf" srcId="{C2802A6B-DE62-468A-9697-106693026CFF}" destId="{0890F6C8-1C27-4610-AB3E-3C9A86CC4CAF}" srcOrd="1" destOrd="0" presId="urn:microsoft.com/office/officeart/2009/3/layout/HorizontalOrganizationChart"/>
    <dgm:cxn modelId="{25B088E1-4291-4693-9E58-4E0541878BD2}" type="presParOf" srcId="{C2802A6B-DE62-468A-9697-106693026CFF}" destId="{E1A7E768-5083-4D64-8EB9-81FF243EF2FD}" srcOrd="2" destOrd="0" presId="urn:microsoft.com/office/officeart/2009/3/layout/HorizontalOrganizationChart"/>
    <dgm:cxn modelId="{789A3FED-91DD-4BBC-A397-99C225367D48}" type="presParOf" srcId="{DF10801B-AEC9-4EC1-BA42-8F184A4BDE97}" destId="{70E840F8-596B-4FD4-A145-FDC6EC58BDA5}" srcOrd="16" destOrd="0" presId="urn:microsoft.com/office/officeart/2009/3/layout/HorizontalOrganizationChart"/>
    <dgm:cxn modelId="{C20F2A52-F2D5-4DDA-BE16-77112DB2D5B0}" type="presParOf" srcId="{DF10801B-AEC9-4EC1-BA42-8F184A4BDE97}" destId="{6F55634C-B190-454B-992E-480980C56BCC}" srcOrd="17" destOrd="0" presId="urn:microsoft.com/office/officeart/2009/3/layout/HorizontalOrganizationChart"/>
    <dgm:cxn modelId="{43ECFCC6-0E00-470E-B9C4-BC5D1586694F}" type="presParOf" srcId="{6F55634C-B190-454B-992E-480980C56BCC}" destId="{102A3CCA-3D14-4F3C-9F53-693FEFC45D9B}" srcOrd="0" destOrd="0" presId="urn:microsoft.com/office/officeart/2009/3/layout/HorizontalOrganizationChart"/>
    <dgm:cxn modelId="{59888FF6-71B1-4920-8C49-D9E871C3B651}" type="presParOf" srcId="{102A3CCA-3D14-4F3C-9F53-693FEFC45D9B}" destId="{C366488D-79A3-4DC4-AAB4-394736A9080D}" srcOrd="0" destOrd="0" presId="urn:microsoft.com/office/officeart/2009/3/layout/HorizontalOrganizationChart"/>
    <dgm:cxn modelId="{6A826413-FF8C-4C74-8599-0DC7A39E0C1B}" type="presParOf" srcId="{102A3CCA-3D14-4F3C-9F53-693FEFC45D9B}" destId="{72A037F7-4A3D-4880-B4B1-FCD07B046C81}" srcOrd="1" destOrd="0" presId="urn:microsoft.com/office/officeart/2009/3/layout/HorizontalOrganizationChart"/>
    <dgm:cxn modelId="{B2A820FA-502F-4D4C-8D1F-1D9128BA7161}" type="presParOf" srcId="{6F55634C-B190-454B-992E-480980C56BCC}" destId="{059869A1-873A-460C-92F9-A31E7B40EF65}" srcOrd="1" destOrd="0" presId="urn:microsoft.com/office/officeart/2009/3/layout/HorizontalOrganizationChart"/>
    <dgm:cxn modelId="{0A0F0E7D-40C3-4729-9015-8912F2B7051E}" type="presParOf" srcId="{6F55634C-B190-454B-992E-480980C56BCC}" destId="{3D1E504D-49C2-47F3-92A8-03971BEDB108}" srcOrd="2" destOrd="0" presId="urn:microsoft.com/office/officeart/2009/3/layout/HorizontalOrganizationChart"/>
    <dgm:cxn modelId="{546F1FD1-63C9-4E07-AF94-41DCCC9FA52C}" type="presParOf" srcId="{DF10801B-AEC9-4EC1-BA42-8F184A4BDE97}" destId="{B5AE364C-BC87-4D8A-B945-299F5A0070AC}" srcOrd="18" destOrd="0" presId="urn:microsoft.com/office/officeart/2009/3/layout/HorizontalOrganizationChart"/>
    <dgm:cxn modelId="{67C4B4C0-17A4-4B71-A451-D59DE3656F78}" type="presParOf" srcId="{DF10801B-AEC9-4EC1-BA42-8F184A4BDE97}" destId="{35A378A9-573A-4341-8C6A-3841F06C2232}" srcOrd="19" destOrd="0" presId="urn:microsoft.com/office/officeart/2009/3/layout/HorizontalOrganizationChart"/>
    <dgm:cxn modelId="{2789A1E1-F471-44DE-BA58-4F7DCDEAAB3A}" type="presParOf" srcId="{35A378A9-573A-4341-8C6A-3841F06C2232}" destId="{5176EC3F-D42D-467A-B4E6-9FB8D6BC22D9}" srcOrd="0" destOrd="0" presId="urn:microsoft.com/office/officeart/2009/3/layout/HorizontalOrganizationChart"/>
    <dgm:cxn modelId="{E4B6C3EF-8EDA-4BDF-B45A-6EB9578AA2A1}" type="presParOf" srcId="{5176EC3F-D42D-467A-B4E6-9FB8D6BC22D9}" destId="{058968B2-BF9D-408D-8571-09F78CADFBC2}" srcOrd="0" destOrd="0" presId="urn:microsoft.com/office/officeart/2009/3/layout/HorizontalOrganizationChart"/>
    <dgm:cxn modelId="{B60F31DF-988B-4259-8ED3-8D043F4C28E3}" type="presParOf" srcId="{5176EC3F-D42D-467A-B4E6-9FB8D6BC22D9}" destId="{0B17E720-EF51-4C12-B6CB-2245BEAA4390}" srcOrd="1" destOrd="0" presId="urn:microsoft.com/office/officeart/2009/3/layout/HorizontalOrganizationChart"/>
    <dgm:cxn modelId="{CA23AD32-BAD4-488D-9725-866155D3E72E}" type="presParOf" srcId="{35A378A9-573A-4341-8C6A-3841F06C2232}" destId="{8997C27F-FA65-408B-9DDB-E15E7F6580A6}" srcOrd="1" destOrd="0" presId="urn:microsoft.com/office/officeart/2009/3/layout/HorizontalOrganizationChart"/>
    <dgm:cxn modelId="{ED930EED-CE1F-4D1D-B667-2921F5108D1F}" type="presParOf" srcId="{35A378A9-573A-4341-8C6A-3841F06C2232}" destId="{7E533C35-73D3-4053-A6C2-4F1EECBF95A5}" srcOrd="2" destOrd="0" presId="urn:microsoft.com/office/officeart/2009/3/layout/HorizontalOrganizationChart"/>
    <dgm:cxn modelId="{C43AABF6-6FB9-4E04-B134-E8ED2835D3C1}" type="presParOf" srcId="{DF10801B-AEC9-4EC1-BA42-8F184A4BDE97}" destId="{469D3030-0FB6-4A3B-A287-B8D0E1A029B2}" srcOrd="20" destOrd="0" presId="urn:microsoft.com/office/officeart/2009/3/layout/HorizontalOrganizationChart"/>
    <dgm:cxn modelId="{5B610AC3-74B9-459B-8677-EAFF4E204BE9}" type="presParOf" srcId="{DF10801B-AEC9-4EC1-BA42-8F184A4BDE97}" destId="{C2FAF45F-99A5-4277-96A1-9820316211B0}" srcOrd="21" destOrd="0" presId="urn:microsoft.com/office/officeart/2009/3/layout/HorizontalOrganizationChart"/>
    <dgm:cxn modelId="{BF88E1F0-B71E-45F1-BAE4-7DE86FB5F045}" type="presParOf" srcId="{C2FAF45F-99A5-4277-96A1-9820316211B0}" destId="{6F57473A-E973-409B-9DEE-E921214755D4}" srcOrd="0" destOrd="0" presId="urn:microsoft.com/office/officeart/2009/3/layout/HorizontalOrganizationChart"/>
    <dgm:cxn modelId="{F8F336D5-0D27-45AE-B841-8DB014AD698B}" type="presParOf" srcId="{6F57473A-E973-409B-9DEE-E921214755D4}" destId="{A17BFE66-0389-4E16-BC55-78F84293B2D2}" srcOrd="0" destOrd="0" presId="urn:microsoft.com/office/officeart/2009/3/layout/HorizontalOrganizationChart"/>
    <dgm:cxn modelId="{9094A336-5E65-47E3-81BB-1D3813640E4F}" type="presParOf" srcId="{6F57473A-E973-409B-9DEE-E921214755D4}" destId="{32474638-5BED-4993-B964-6ECA7AED2155}" srcOrd="1" destOrd="0" presId="urn:microsoft.com/office/officeart/2009/3/layout/HorizontalOrganizationChart"/>
    <dgm:cxn modelId="{E3C283E3-2008-4F15-AD0F-752DA6BC6FC2}" type="presParOf" srcId="{C2FAF45F-99A5-4277-96A1-9820316211B0}" destId="{2E12E490-0C2A-4DC4-9FB4-D06C29F837F7}" srcOrd="1" destOrd="0" presId="urn:microsoft.com/office/officeart/2009/3/layout/HorizontalOrganizationChart"/>
    <dgm:cxn modelId="{82AA6F11-EEA8-4B75-AE04-5957AE35C694}" type="presParOf" srcId="{C2FAF45F-99A5-4277-96A1-9820316211B0}" destId="{5E7BADCA-B32E-49CA-96F6-6A1F708315B0}" srcOrd="2" destOrd="0" presId="urn:microsoft.com/office/officeart/2009/3/layout/HorizontalOrganizationChart"/>
    <dgm:cxn modelId="{520D1D63-1696-4824-9075-6ADF9FD5113A}" type="presParOf" srcId="{B5C2E267-B1C6-4404-98A3-3FC90CC8C889}" destId="{32D33C36-919D-4CD7-8C14-E35AFAE6B1C3}" srcOrd="2" destOrd="0" presId="urn:microsoft.com/office/officeart/2009/3/layout/HorizontalOrganizationChart"/>
    <dgm:cxn modelId="{6D17FE10-5E38-4588-BB41-5F50E655A25E}" type="presParOf" srcId="{2F6CDEF7-C6D8-4305-A463-3C6577134BE1}" destId="{E026C083-87E3-4157-A7C3-B40ED818D1B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7D4BC4-8827-41EA-BC7D-752282D73698}" type="doc">
      <dgm:prSet loTypeId="urn:microsoft.com/office/officeart/2009/3/layout/HorizontalOrganizationChart" loCatId="hierarchy" qsTypeId="urn:microsoft.com/office/officeart/2005/8/quickstyle/simple5" qsCatId="simple" csTypeId="urn:microsoft.com/office/officeart/2005/8/colors/accent0_1" csCatId="mainScheme" phldr="1"/>
      <dgm:spPr/>
      <dgm:t>
        <a:bodyPr/>
        <a:lstStyle/>
        <a:p>
          <a:endParaRPr lang="en-US"/>
        </a:p>
      </dgm:t>
    </dgm:pt>
    <dgm:pt modelId="{AE8AC2C7-6B45-4DF2-903D-CF2C42C3318E}">
      <dgm:prSet phldrT="[Text]" custT="1"/>
      <dgm:spPr>
        <a:solidFill>
          <a:schemeClr val="accent4">
            <a:lumMod val="50000"/>
          </a:schemeClr>
        </a:solidFill>
      </dgm:spPr>
      <dgm:t>
        <a:bodyPr/>
        <a:lstStyle/>
        <a:p>
          <a:r>
            <a:rPr lang="en-US" sz="1400" dirty="0">
              <a:solidFill>
                <a:schemeClr val="bg1"/>
              </a:solidFill>
              <a:latin typeface="Times New Roman" panose="02020603050405020304" pitchFamily="18" charset="0"/>
              <a:cs typeface="Times New Roman" panose="02020603050405020304" pitchFamily="18" charset="0"/>
            </a:rPr>
            <a:t>Aviation Industry</a:t>
          </a:r>
        </a:p>
      </dgm:t>
    </dgm:pt>
    <dgm:pt modelId="{99311818-B234-434E-AEFF-53B2011132F0}" type="parTrans" cxnId="{CA3286B4-0C2A-42D5-8825-85A5AEA780B0}">
      <dgm:prSet/>
      <dgm:spPr/>
      <dgm:t>
        <a:bodyPr/>
        <a:lstStyle/>
        <a:p>
          <a:endParaRPr lang="en-US" sz="1200">
            <a:latin typeface="Times New Roman" panose="02020603050405020304" pitchFamily="18" charset="0"/>
            <a:cs typeface="Times New Roman" panose="02020603050405020304" pitchFamily="18" charset="0"/>
          </a:endParaRPr>
        </a:p>
      </dgm:t>
    </dgm:pt>
    <dgm:pt modelId="{25D5CDC1-89BA-4F6F-BFBA-6047058B84FE}" type="sibTrans" cxnId="{CA3286B4-0C2A-42D5-8825-85A5AEA780B0}">
      <dgm:prSet/>
      <dgm:spPr/>
      <dgm:t>
        <a:bodyPr/>
        <a:lstStyle/>
        <a:p>
          <a:endParaRPr lang="en-US" sz="1200">
            <a:latin typeface="Times New Roman" panose="02020603050405020304" pitchFamily="18" charset="0"/>
            <a:cs typeface="Times New Roman" panose="02020603050405020304" pitchFamily="18" charset="0"/>
          </a:endParaRPr>
        </a:p>
      </dgm:t>
    </dgm:pt>
    <dgm:pt modelId="{9247BD4B-16E6-4357-8B9C-CAE9E53D1B16}">
      <dgm:prSet phldrT="[Tex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Hours Flown</a:t>
          </a:r>
        </a:p>
      </dgm:t>
    </dgm:pt>
    <dgm:pt modelId="{07530218-A724-4D66-9217-42217BFE13F0}" type="parTrans" cxnId="{825CABA3-7AF7-4276-853E-F042EDAD746B}">
      <dgm:prSet/>
      <dgm:spPr/>
      <dgm:t>
        <a:bodyPr/>
        <a:lstStyle/>
        <a:p>
          <a:endParaRPr lang="en-US" sz="1200">
            <a:latin typeface="Times New Roman" panose="02020603050405020304" pitchFamily="18" charset="0"/>
            <a:cs typeface="Times New Roman" panose="02020603050405020304" pitchFamily="18" charset="0"/>
          </a:endParaRPr>
        </a:p>
      </dgm:t>
    </dgm:pt>
    <dgm:pt modelId="{29516796-EDF0-4E9B-99D7-62B82AEDCFE2}" type="sibTrans" cxnId="{825CABA3-7AF7-4276-853E-F042EDAD746B}">
      <dgm:prSet/>
      <dgm:spPr/>
      <dgm:t>
        <a:bodyPr/>
        <a:lstStyle/>
        <a:p>
          <a:endParaRPr lang="en-US" sz="1200">
            <a:latin typeface="Times New Roman" panose="02020603050405020304" pitchFamily="18" charset="0"/>
            <a:cs typeface="Times New Roman" panose="02020603050405020304" pitchFamily="18" charset="0"/>
          </a:endParaRPr>
        </a:p>
      </dgm:t>
    </dgm:pt>
    <dgm:pt modelId="{D8D8DCC9-AEBB-408C-B6C1-CECDCC9717B7}">
      <dgm:prSet phldrT="[Text]" custT="1"/>
      <dgm:spPr>
        <a:solidFill>
          <a:schemeClr val="bg1">
            <a:lumMod val="85000"/>
          </a:schemeClr>
        </a:solidFill>
      </dgm:spPr>
      <dgm:t>
        <a:bodyPr/>
        <a:lstStyle/>
        <a:p>
          <a:r>
            <a:rPr lang="en-US" sz="1200" dirty="0">
              <a:latin typeface="Times New Roman" panose="02020603050405020304" pitchFamily="18" charset="0"/>
              <a:cs typeface="Times New Roman" panose="02020603050405020304" pitchFamily="18" charset="0"/>
            </a:rPr>
            <a:t>Hot Air Balloons</a:t>
          </a:r>
        </a:p>
      </dgm:t>
    </dgm:pt>
    <dgm:pt modelId="{BBD2B962-1F0F-4231-AB43-10302427CB1E}" type="parTrans" cxnId="{17A756C7-A166-46F8-A3FF-6930A425D8B7}">
      <dgm:prSet/>
      <dgm:spPr/>
      <dgm:t>
        <a:bodyPr/>
        <a:lstStyle/>
        <a:p>
          <a:endParaRPr lang="en-US" sz="1200">
            <a:latin typeface="Times New Roman" panose="02020603050405020304" pitchFamily="18" charset="0"/>
            <a:cs typeface="Times New Roman" panose="02020603050405020304" pitchFamily="18" charset="0"/>
          </a:endParaRPr>
        </a:p>
      </dgm:t>
    </dgm:pt>
    <dgm:pt modelId="{DD2D8A5A-FFC6-4482-B922-1673F1040D2B}" type="sibTrans" cxnId="{17A756C7-A166-46F8-A3FF-6930A425D8B7}">
      <dgm:prSet/>
      <dgm:spPr/>
      <dgm:t>
        <a:bodyPr/>
        <a:lstStyle/>
        <a:p>
          <a:endParaRPr lang="en-US" sz="1200">
            <a:latin typeface="Times New Roman" panose="02020603050405020304" pitchFamily="18" charset="0"/>
            <a:cs typeface="Times New Roman" panose="02020603050405020304" pitchFamily="18" charset="0"/>
          </a:endParaRPr>
        </a:p>
      </dgm:t>
    </dgm:pt>
    <dgm:pt modelId="{97B89815-0EF1-46EC-800B-C79262FF9F7D}">
      <dgm:prSet phldrT="[Text]" custT="1"/>
      <dgm:spPr>
        <a:solidFill>
          <a:schemeClr val="bg1">
            <a:lumMod val="85000"/>
          </a:schemeClr>
        </a:solidFill>
      </dgm:spPr>
      <dgm:t>
        <a:bodyPr/>
        <a:lstStyle/>
        <a:p>
          <a:r>
            <a:rPr lang="en-US" sz="1200" dirty="0">
              <a:latin typeface="Times New Roman" panose="02020603050405020304" pitchFamily="18" charset="0"/>
              <a:cs typeface="Times New Roman" panose="02020603050405020304" pitchFamily="18" charset="0"/>
            </a:rPr>
            <a:t>Airplanes</a:t>
          </a:r>
        </a:p>
      </dgm:t>
    </dgm:pt>
    <dgm:pt modelId="{0A84CD61-DBB3-4C24-9368-416169EC6669}" type="parTrans" cxnId="{2D5ED468-F274-43E1-A942-D73939C71D31}">
      <dgm:prSet/>
      <dgm:spPr/>
      <dgm:t>
        <a:bodyPr/>
        <a:lstStyle/>
        <a:p>
          <a:endParaRPr lang="en-US" sz="1200">
            <a:latin typeface="Times New Roman" panose="02020603050405020304" pitchFamily="18" charset="0"/>
            <a:cs typeface="Times New Roman" panose="02020603050405020304" pitchFamily="18" charset="0"/>
          </a:endParaRPr>
        </a:p>
      </dgm:t>
    </dgm:pt>
    <dgm:pt modelId="{491B4F25-06CC-4690-85FB-8F418616C421}" type="sibTrans" cxnId="{2D5ED468-F274-43E1-A942-D73939C71D31}">
      <dgm:prSet/>
      <dgm:spPr/>
      <dgm:t>
        <a:bodyPr/>
        <a:lstStyle/>
        <a:p>
          <a:endParaRPr lang="en-US" sz="1200">
            <a:latin typeface="Times New Roman" panose="02020603050405020304" pitchFamily="18" charset="0"/>
            <a:cs typeface="Times New Roman" panose="02020603050405020304" pitchFamily="18" charset="0"/>
          </a:endParaRPr>
        </a:p>
      </dgm:t>
    </dgm:pt>
    <dgm:pt modelId="{4A6BEC00-4197-4170-A79B-5241F75FED37}">
      <dgm:prSet custT="1"/>
      <dgm:spPr>
        <a:solidFill>
          <a:schemeClr val="bg1">
            <a:lumMod val="85000"/>
          </a:schemeClr>
        </a:solidFill>
      </dgm:spPr>
      <dgm:t>
        <a:bodyPr/>
        <a:lstStyle/>
        <a:p>
          <a:r>
            <a:rPr lang="en-US" sz="1200" dirty="0">
              <a:latin typeface="Times New Roman" panose="02020603050405020304" pitchFamily="18" charset="0"/>
              <a:cs typeface="Times New Roman" panose="02020603050405020304" pitchFamily="18" charset="0"/>
            </a:rPr>
            <a:t>Helicopters</a:t>
          </a:r>
        </a:p>
      </dgm:t>
    </dgm:pt>
    <dgm:pt modelId="{B4965957-CE59-4D54-8B92-7DDE0BA732E8}" type="parTrans" cxnId="{A96A8F51-7498-45C5-A776-A3E4D62AB813}">
      <dgm:prSet/>
      <dgm:spPr/>
      <dgm:t>
        <a:bodyPr/>
        <a:lstStyle/>
        <a:p>
          <a:endParaRPr lang="en-US" sz="1200">
            <a:latin typeface="Times New Roman" panose="02020603050405020304" pitchFamily="18" charset="0"/>
            <a:cs typeface="Times New Roman" panose="02020603050405020304" pitchFamily="18" charset="0"/>
          </a:endParaRPr>
        </a:p>
      </dgm:t>
    </dgm:pt>
    <dgm:pt modelId="{82BA2043-CB2A-4E83-B264-963C12A96DF5}" type="sibTrans" cxnId="{A96A8F51-7498-45C5-A776-A3E4D62AB813}">
      <dgm:prSet/>
      <dgm:spPr/>
      <dgm:t>
        <a:bodyPr/>
        <a:lstStyle/>
        <a:p>
          <a:endParaRPr lang="en-US" sz="1200">
            <a:latin typeface="Times New Roman" panose="02020603050405020304" pitchFamily="18" charset="0"/>
            <a:cs typeface="Times New Roman" panose="02020603050405020304" pitchFamily="18" charset="0"/>
          </a:endParaRPr>
        </a:p>
      </dgm:t>
    </dgm:pt>
    <dgm:pt modelId="{71443DE9-46A6-43F5-9FE4-F8F94999EF53}">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Number of Departures</a:t>
          </a:r>
        </a:p>
      </dgm:t>
    </dgm:pt>
    <dgm:pt modelId="{AF810026-4879-4686-AD3E-6878FC6DE98B}" type="parTrans" cxnId="{2C7DA535-B50E-4EF5-9AFF-D1EE0BA46D58}">
      <dgm:prSet/>
      <dgm:spPr/>
      <dgm:t>
        <a:bodyPr/>
        <a:lstStyle/>
        <a:p>
          <a:endParaRPr lang="en-US" sz="1200">
            <a:latin typeface="Times New Roman" panose="02020603050405020304" pitchFamily="18" charset="0"/>
            <a:cs typeface="Times New Roman" panose="02020603050405020304" pitchFamily="18" charset="0"/>
          </a:endParaRPr>
        </a:p>
      </dgm:t>
    </dgm:pt>
    <dgm:pt modelId="{65BFE3DC-7C73-4FDB-B9DD-39E88A902D12}" type="sibTrans" cxnId="{2C7DA535-B50E-4EF5-9AFF-D1EE0BA46D58}">
      <dgm:prSet/>
      <dgm:spPr/>
      <dgm:t>
        <a:bodyPr/>
        <a:lstStyle/>
        <a:p>
          <a:endParaRPr lang="en-US" sz="1200">
            <a:latin typeface="Times New Roman" panose="02020603050405020304" pitchFamily="18" charset="0"/>
            <a:cs typeface="Times New Roman" panose="02020603050405020304" pitchFamily="18" charset="0"/>
          </a:endParaRPr>
        </a:p>
      </dgm:t>
    </dgm:pt>
    <dgm:pt modelId="{DD7D79D4-741E-41AB-B513-22DF4BAA5A4B}">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Passengers Carried</a:t>
          </a:r>
        </a:p>
      </dgm:t>
    </dgm:pt>
    <dgm:pt modelId="{66F53E93-ECC7-4CF4-80CF-B5DE3EDA3610}" type="parTrans" cxnId="{3DB6361B-0F1C-463E-99E7-E7CCB512B8B4}">
      <dgm:prSet/>
      <dgm:spPr/>
      <dgm:t>
        <a:bodyPr/>
        <a:lstStyle/>
        <a:p>
          <a:endParaRPr lang="en-US" sz="1200">
            <a:latin typeface="Times New Roman" panose="02020603050405020304" pitchFamily="18" charset="0"/>
            <a:cs typeface="Times New Roman" panose="02020603050405020304" pitchFamily="18" charset="0"/>
          </a:endParaRPr>
        </a:p>
      </dgm:t>
    </dgm:pt>
    <dgm:pt modelId="{9EE17203-F140-4D7C-8E45-B4C46488349B}" type="sibTrans" cxnId="{3DB6361B-0F1C-463E-99E7-E7CCB512B8B4}">
      <dgm:prSet/>
      <dgm:spPr/>
      <dgm:t>
        <a:bodyPr/>
        <a:lstStyle/>
        <a:p>
          <a:endParaRPr lang="en-US" sz="1200">
            <a:latin typeface="Times New Roman" panose="02020603050405020304" pitchFamily="18" charset="0"/>
            <a:cs typeface="Times New Roman" panose="02020603050405020304" pitchFamily="18" charset="0"/>
          </a:endParaRPr>
        </a:p>
      </dgm:t>
    </dgm:pt>
    <dgm:pt modelId="{73F89192-85DE-4079-8EF2-E2A60C9221FB}">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Revenue Generated</a:t>
          </a:r>
        </a:p>
      </dgm:t>
    </dgm:pt>
    <dgm:pt modelId="{D48863E1-2BEB-49ED-B2EC-3C170726A0CA}" type="parTrans" cxnId="{FB20D937-57D9-4F1D-B0FC-003EE855B87D}">
      <dgm:prSet/>
      <dgm:spPr/>
      <dgm:t>
        <a:bodyPr/>
        <a:lstStyle/>
        <a:p>
          <a:endParaRPr lang="en-US" sz="1200">
            <a:latin typeface="Times New Roman" panose="02020603050405020304" pitchFamily="18" charset="0"/>
            <a:cs typeface="Times New Roman" panose="02020603050405020304" pitchFamily="18" charset="0"/>
          </a:endParaRPr>
        </a:p>
      </dgm:t>
    </dgm:pt>
    <dgm:pt modelId="{E80CF4DB-4B9F-4E0D-B350-2D20E82F3556}" type="sibTrans" cxnId="{FB20D937-57D9-4F1D-B0FC-003EE855B87D}">
      <dgm:prSet/>
      <dgm:spPr/>
      <dgm:t>
        <a:bodyPr/>
        <a:lstStyle/>
        <a:p>
          <a:endParaRPr lang="en-US" sz="1200">
            <a:latin typeface="Times New Roman" panose="02020603050405020304" pitchFamily="18" charset="0"/>
            <a:cs typeface="Times New Roman" panose="02020603050405020304" pitchFamily="18" charset="0"/>
          </a:endParaRPr>
        </a:p>
      </dgm:t>
    </dgm:pt>
    <dgm:pt modelId="{83321E3D-E4A7-4B5A-A232-C37FAFD807C9}">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Hours Flown</a:t>
          </a:r>
        </a:p>
      </dgm:t>
    </dgm:pt>
    <dgm:pt modelId="{35568808-1FF2-42AB-99FF-A45202F53505}" type="parTrans" cxnId="{EC6D9F1F-461F-43B9-9764-773EF9540F2C}">
      <dgm:prSet/>
      <dgm:spPr/>
      <dgm:t>
        <a:bodyPr/>
        <a:lstStyle/>
        <a:p>
          <a:endParaRPr lang="en-US" sz="1200">
            <a:latin typeface="Times New Roman" panose="02020603050405020304" pitchFamily="18" charset="0"/>
            <a:cs typeface="Times New Roman" panose="02020603050405020304" pitchFamily="18" charset="0"/>
          </a:endParaRPr>
        </a:p>
      </dgm:t>
    </dgm:pt>
    <dgm:pt modelId="{8C49183A-84EC-4945-A80A-846CED393C94}" type="sibTrans" cxnId="{EC6D9F1F-461F-43B9-9764-773EF9540F2C}">
      <dgm:prSet/>
      <dgm:spPr/>
      <dgm:t>
        <a:bodyPr/>
        <a:lstStyle/>
        <a:p>
          <a:endParaRPr lang="en-US" sz="1200">
            <a:latin typeface="Times New Roman" panose="02020603050405020304" pitchFamily="18" charset="0"/>
            <a:cs typeface="Times New Roman" panose="02020603050405020304" pitchFamily="18" charset="0"/>
          </a:endParaRPr>
        </a:p>
      </dgm:t>
    </dgm:pt>
    <dgm:pt modelId="{E728C475-97C3-4C53-8208-24DAA3712664}">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Number of Departures</a:t>
          </a:r>
        </a:p>
      </dgm:t>
    </dgm:pt>
    <dgm:pt modelId="{9097F486-A392-4661-885C-29E3345899BC}" type="parTrans" cxnId="{6602C43F-3557-4496-BAD3-744E812FE699}">
      <dgm:prSet/>
      <dgm:spPr/>
      <dgm:t>
        <a:bodyPr/>
        <a:lstStyle/>
        <a:p>
          <a:endParaRPr lang="en-US" sz="1200">
            <a:latin typeface="Times New Roman" panose="02020603050405020304" pitchFamily="18" charset="0"/>
            <a:cs typeface="Times New Roman" panose="02020603050405020304" pitchFamily="18" charset="0"/>
          </a:endParaRPr>
        </a:p>
      </dgm:t>
    </dgm:pt>
    <dgm:pt modelId="{63B6C49D-10DA-4A0C-92E9-9F9189644A52}" type="sibTrans" cxnId="{6602C43F-3557-4496-BAD3-744E812FE699}">
      <dgm:prSet/>
      <dgm:spPr/>
      <dgm:t>
        <a:bodyPr/>
        <a:lstStyle/>
        <a:p>
          <a:endParaRPr lang="en-US" sz="1200">
            <a:latin typeface="Times New Roman" panose="02020603050405020304" pitchFamily="18" charset="0"/>
            <a:cs typeface="Times New Roman" panose="02020603050405020304" pitchFamily="18" charset="0"/>
          </a:endParaRPr>
        </a:p>
      </dgm:t>
    </dgm:pt>
    <dgm:pt modelId="{211C0B74-C990-4937-8CB4-CB0F369CB945}">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Passengers Carried</a:t>
          </a:r>
        </a:p>
      </dgm:t>
    </dgm:pt>
    <dgm:pt modelId="{69BAF54C-EAE9-456C-85BE-82EC728ADE9C}" type="parTrans" cxnId="{21246B64-C4CE-42F5-9563-2BE918FF8081}">
      <dgm:prSet/>
      <dgm:spPr/>
      <dgm:t>
        <a:bodyPr/>
        <a:lstStyle/>
        <a:p>
          <a:endParaRPr lang="en-US" sz="1200">
            <a:latin typeface="Times New Roman" panose="02020603050405020304" pitchFamily="18" charset="0"/>
            <a:cs typeface="Times New Roman" panose="02020603050405020304" pitchFamily="18" charset="0"/>
          </a:endParaRPr>
        </a:p>
      </dgm:t>
    </dgm:pt>
    <dgm:pt modelId="{B602E54A-44F5-44CA-9142-7BBE145F28B7}" type="sibTrans" cxnId="{21246B64-C4CE-42F5-9563-2BE918FF8081}">
      <dgm:prSet/>
      <dgm:spPr/>
      <dgm:t>
        <a:bodyPr/>
        <a:lstStyle/>
        <a:p>
          <a:endParaRPr lang="en-US" sz="1200">
            <a:latin typeface="Times New Roman" panose="02020603050405020304" pitchFamily="18" charset="0"/>
            <a:cs typeface="Times New Roman" panose="02020603050405020304" pitchFamily="18" charset="0"/>
          </a:endParaRPr>
        </a:p>
      </dgm:t>
    </dgm:pt>
    <dgm:pt modelId="{2A10A6DA-6C96-4354-851E-282E4E52C3C0}">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Aircraft Movement</a:t>
          </a:r>
        </a:p>
      </dgm:t>
    </dgm:pt>
    <dgm:pt modelId="{7D3B78A3-7F2B-4150-92FC-2FC08A5D1E37}" type="parTrans" cxnId="{B65D57E2-7669-4ACA-BD7A-4F945E51A546}">
      <dgm:prSet/>
      <dgm:spPr/>
      <dgm:t>
        <a:bodyPr/>
        <a:lstStyle/>
        <a:p>
          <a:endParaRPr lang="en-US" sz="1200">
            <a:latin typeface="Times New Roman" panose="02020603050405020304" pitchFamily="18" charset="0"/>
            <a:cs typeface="Times New Roman" panose="02020603050405020304" pitchFamily="18" charset="0"/>
          </a:endParaRPr>
        </a:p>
      </dgm:t>
    </dgm:pt>
    <dgm:pt modelId="{6E6F3FAE-D596-4D01-ABCA-C35DD95C1046}" type="sibTrans" cxnId="{B65D57E2-7669-4ACA-BD7A-4F945E51A546}">
      <dgm:prSet/>
      <dgm:spPr/>
      <dgm:t>
        <a:bodyPr/>
        <a:lstStyle/>
        <a:p>
          <a:endParaRPr lang="en-US" sz="1200">
            <a:latin typeface="Times New Roman" panose="02020603050405020304" pitchFamily="18" charset="0"/>
            <a:cs typeface="Times New Roman" panose="02020603050405020304" pitchFamily="18" charset="0"/>
          </a:endParaRPr>
        </a:p>
      </dgm:t>
    </dgm:pt>
    <dgm:pt modelId="{B20CE1BF-683E-4335-9A12-925854B1751E}">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Freight Movement</a:t>
          </a:r>
        </a:p>
      </dgm:t>
    </dgm:pt>
    <dgm:pt modelId="{374CAFFB-CDEB-496F-ADEA-C496688C9BA1}" type="parTrans" cxnId="{02096194-CF03-4C42-9342-CBDF761E44AE}">
      <dgm:prSet/>
      <dgm:spPr/>
      <dgm:t>
        <a:bodyPr/>
        <a:lstStyle/>
        <a:p>
          <a:endParaRPr lang="en-US" sz="1200">
            <a:latin typeface="Times New Roman" panose="02020603050405020304" pitchFamily="18" charset="0"/>
            <a:cs typeface="Times New Roman" panose="02020603050405020304" pitchFamily="18" charset="0"/>
          </a:endParaRPr>
        </a:p>
      </dgm:t>
    </dgm:pt>
    <dgm:pt modelId="{7548FF51-5445-4DCD-B3D7-159A1A35D7AD}" type="sibTrans" cxnId="{02096194-CF03-4C42-9342-CBDF761E44AE}">
      <dgm:prSet/>
      <dgm:spPr/>
      <dgm:t>
        <a:bodyPr/>
        <a:lstStyle/>
        <a:p>
          <a:endParaRPr lang="en-US" sz="1200">
            <a:latin typeface="Times New Roman" panose="02020603050405020304" pitchFamily="18" charset="0"/>
            <a:cs typeface="Times New Roman" panose="02020603050405020304" pitchFamily="18" charset="0"/>
          </a:endParaRPr>
        </a:p>
      </dgm:t>
    </dgm:pt>
    <dgm:pt modelId="{9EB8BD34-0401-4F49-A72B-ACCFCE649961}">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 Movement</a:t>
          </a:r>
        </a:p>
      </dgm:t>
    </dgm:pt>
    <dgm:pt modelId="{FA385698-3C5B-442A-8FC8-59287BA19996}" type="parTrans" cxnId="{332C57B8-7D1F-465F-BD94-0469131C3C6A}">
      <dgm:prSet/>
      <dgm:spPr/>
      <dgm:t>
        <a:bodyPr/>
        <a:lstStyle/>
        <a:p>
          <a:endParaRPr lang="en-US" sz="1200">
            <a:latin typeface="Times New Roman" panose="02020603050405020304" pitchFamily="18" charset="0"/>
            <a:cs typeface="Times New Roman" panose="02020603050405020304" pitchFamily="18" charset="0"/>
          </a:endParaRPr>
        </a:p>
      </dgm:t>
    </dgm:pt>
    <dgm:pt modelId="{7032BDD5-6252-4790-82B9-7BC74534A018}" type="sibTrans" cxnId="{332C57B8-7D1F-465F-BD94-0469131C3C6A}">
      <dgm:prSet/>
      <dgm:spPr/>
      <dgm:t>
        <a:bodyPr/>
        <a:lstStyle/>
        <a:p>
          <a:endParaRPr lang="en-US" sz="1200">
            <a:latin typeface="Times New Roman" panose="02020603050405020304" pitchFamily="18" charset="0"/>
            <a:cs typeface="Times New Roman" panose="02020603050405020304" pitchFamily="18" charset="0"/>
          </a:endParaRPr>
        </a:p>
      </dgm:t>
    </dgm:pt>
    <dgm:pt modelId="{87145E21-2968-46E8-ADA8-7E189B7D5846}">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Market Share</a:t>
          </a:r>
        </a:p>
      </dgm:t>
    </dgm:pt>
    <dgm:pt modelId="{F9517600-68C5-4157-A4A1-AC67FEB4EDD4}" type="parTrans" cxnId="{2BA24136-D2EC-4E91-8792-65E78945A4C2}">
      <dgm:prSet/>
      <dgm:spPr/>
      <dgm:t>
        <a:bodyPr/>
        <a:lstStyle/>
        <a:p>
          <a:endParaRPr lang="en-US" sz="1200">
            <a:latin typeface="Times New Roman" panose="02020603050405020304" pitchFamily="18" charset="0"/>
            <a:cs typeface="Times New Roman" panose="02020603050405020304" pitchFamily="18" charset="0"/>
          </a:endParaRPr>
        </a:p>
      </dgm:t>
    </dgm:pt>
    <dgm:pt modelId="{25B2DDF4-BCC2-403A-A4AD-559DD003A2E0}" type="sibTrans" cxnId="{2BA24136-D2EC-4E91-8792-65E78945A4C2}">
      <dgm:prSet/>
      <dgm:spPr/>
      <dgm:t>
        <a:bodyPr/>
        <a:lstStyle/>
        <a:p>
          <a:endParaRPr lang="en-US" sz="1200">
            <a:latin typeface="Times New Roman" panose="02020603050405020304" pitchFamily="18" charset="0"/>
            <a:cs typeface="Times New Roman" panose="02020603050405020304" pitchFamily="18" charset="0"/>
          </a:endParaRPr>
        </a:p>
      </dgm:t>
    </dgm:pt>
    <dgm:pt modelId="{3A13B298-B06A-4F8A-A478-7153BC42DC10}">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Fleet Size</a:t>
          </a:r>
        </a:p>
      </dgm:t>
    </dgm:pt>
    <dgm:pt modelId="{A3E6D976-119E-4411-8E76-769CAF9A7AF1}" type="parTrans" cxnId="{221CF593-DA8A-4732-B072-52547F49524B}">
      <dgm:prSet/>
      <dgm:spPr/>
      <dgm:t>
        <a:bodyPr/>
        <a:lstStyle/>
        <a:p>
          <a:endParaRPr lang="en-US" sz="1200">
            <a:latin typeface="Times New Roman" panose="02020603050405020304" pitchFamily="18" charset="0"/>
            <a:cs typeface="Times New Roman" panose="02020603050405020304" pitchFamily="18" charset="0"/>
          </a:endParaRPr>
        </a:p>
      </dgm:t>
    </dgm:pt>
    <dgm:pt modelId="{7F3C0A0B-51D6-442A-9502-8F4AB583DBBE}" type="sibTrans" cxnId="{221CF593-DA8A-4732-B072-52547F49524B}">
      <dgm:prSet/>
      <dgm:spPr/>
      <dgm:t>
        <a:bodyPr/>
        <a:lstStyle/>
        <a:p>
          <a:endParaRPr lang="en-US" sz="1200">
            <a:latin typeface="Times New Roman" panose="02020603050405020304" pitchFamily="18" charset="0"/>
            <a:cs typeface="Times New Roman" panose="02020603050405020304" pitchFamily="18" charset="0"/>
          </a:endParaRPr>
        </a:p>
      </dgm:t>
    </dgm:pt>
    <dgm:pt modelId="{35175172-7A69-42E4-837E-57A286B4AD56}">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Hours Flown</a:t>
          </a:r>
        </a:p>
      </dgm:t>
    </dgm:pt>
    <dgm:pt modelId="{068D2EF9-280C-4E7C-A805-3901D51E0BA7}" type="parTrans" cxnId="{E2F8F07D-B225-452B-AD68-F49195581D18}">
      <dgm:prSet/>
      <dgm:spPr/>
      <dgm:t>
        <a:bodyPr/>
        <a:lstStyle/>
        <a:p>
          <a:endParaRPr lang="en-US" sz="1200">
            <a:latin typeface="Times New Roman" panose="02020603050405020304" pitchFamily="18" charset="0"/>
            <a:cs typeface="Times New Roman" panose="02020603050405020304" pitchFamily="18" charset="0"/>
          </a:endParaRPr>
        </a:p>
      </dgm:t>
    </dgm:pt>
    <dgm:pt modelId="{CD8189A9-5628-4979-8A7A-101A8A817F16}" type="sibTrans" cxnId="{E2F8F07D-B225-452B-AD68-F49195581D18}">
      <dgm:prSet/>
      <dgm:spPr/>
      <dgm:t>
        <a:bodyPr/>
        <a:lstStyle/>
        <a:p>
          <a:endParaRPr lang="en-US" sz="1200">
            <a:latin typeface="Times New Roman" panose="02020603050405020304" pitchFamily="18" charset="0"/>
            <a:cs typeface="Times New Roman" panose="02020603050405020304" pitchFamily="18" charset="0"/>
          </a:endParaRPr>
        </a:p>
      </dgm:t>
    </dgm:pt>
    <dgm:pt modelId="{9A150E1D-F415-4420-8554-95E961BE664A}">
      <dgm:prSet custT="1"/>
      <dgm:spPr>
        <a:solidFill>
          <a:schemeClr val="accent4">
            <a:lumMod val="75000"/>
          </a:schemeClr>
        </a:solidFill>
      </dgm:spPr>
      <dgm:t>
        <a:bodyPr/>
        <a:lstStyle/>
        <a:p>
          <a:r>
            <a:rPr lang="en-US" sz="1100" dirty="0" err="1">
              <a:solidFill>
                <a:schemeClr val="bg1"/>
              </a:solidFill>
              <a:latin typeface="Times New Roman" panose="02020603050405020304" pitchFamily="18" charset="0"/>
              <a:cs typeface="Times New Roman" panose="02020603050405020304" pitchFamily="18" charset="0"/>
            </a:rPr>
            <a:t>Kilometres</a:t>
          </a:r>
          <a:r>
            <a:rPr lang="en-US" sz="1100" dirty="0">
              <a:solidFill>
                <a:schemeClr val="bg1"/>
              </a:solidFill>
              <a:latin typeface="Times New Roman" panose="02020603050405020304" pitchFamily="18" charset="0"/>
              <a:cs typeface="Times New Roman" panose="02020603050405020304" pitchFamily="18" charset="0"/>
            </a:rPr>
            <a:t> Flown</a:t>
          </a:r>
        </a:p>
      </dgm:t>
    </dgm:pt>
    <dgm:pt modelId="{6D67075C-0CAE-4212-B6E2-43AD697F822D}" type="parTrans" cxnId="{3AAAEBAB-2564-4223-ADA4-C9D63DDE58BB}">
      <dgm:prSet/>
      <dgm:spPr/>
      <dgm:t>
        <a:bodyPr/>
        <a:lstStyle/>
        <a:p>
          <a:endParaRPr lang="en-US" sz="1200">
            <a:latin typeface="Times New Roman" panose="02020603050405020304" pitchFamily="18" charset="0"/>
            <a:cs typeface="Times New Roman" panose="02020603050405020304" pitchFamily="18" charset="0"/>
          </a:endParaRPr>
        </a:p>
      </dgm:t>
    </dgm:pt>
    <dgm:pt modelId="{95F9BA6D-DCEC-44B1-8EC7-C1CF75656060}" type="sibTrans" cxnId="{3AAAEBAB-2564-4223-ADA4-C9D63DDE58BB}">
      <dgm:prSet/>
      <dgm:spPr/>
      <dgm:t>
        <a:bodyPr/>
        <a:lstStyle/>
        <a:p>
          <a:endParaRPr lang="en-US" sz="1200">
            <a:latin typeface="Times New Roman" panose="02020603050405020304" pitchFamily="18" charset="0"/>
            <a:cs typeface="Times New Roman" panose="02020603050405020304" pitchFamily="18" charset="0"/>
          </a:endParaRPr>
        </a:p>
      </dgm:t>
    </dgm:pt>
    <dgm:pt modelId="{8D8F914C-D17A-4F74-8300-DF369F6D1BFE}">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Passengers Carried</a:t>
          </a:r>
        </a:p>
      </dgm:t>
    </dgm:pt>
    <dgm:pt modelId="{8A33AB25-2789-412D-97E1-D7EE7125D402}" type="parTrans" cxnId="{3CF96661-D05F-4548-9457-BBD3832704A4}">
      <dgm:prSet/>
      <dgm:spPr/>
      <dgm:t>
        <a:bodyPr/>
        <a:lstStyle/>
        <a:p>
          <a:endParaRPr lang="en-US" sz="1200">
            <a:latin typeface="Times New Roman" panose="02020603050405020304" pitchFamily="18" charset="0"/>
            <a:cs typeface="Times New Roman" panose="02020603050405020304" pitchFamily="18" charset="0"/>
          </a:endParaRPr>
        </a:p>
      </dgm:t>
    </dgm:pt>
    <dgm:pt modelId="{DE1ECC06-A3C7-4807-B96B-8DC33B840286}" type="sibTrans" cxnId="{3CF96661-D05F-4548-9457-BBD3832704A4}">
      <dgm:prSet/>
      <dgm:spPr/>
      <dgm:t>
        <a:bodyPr/>
        <a:lstStyle/>
        <a:p>
          <a:endParaRPr lang="en-US" sz="1200">
            <a:latin typeface="Times New Roman" panose="02020603050405020304" pitchFamily="18" charset="0"/>
            <a:cs typeface="Times New Roman" panose="02020603050405020304" pitchFamily="18" charset="0"/>
          </a:endParaRPr>
        </a:p>
      </dgm:t>
    </dgm:pt>
    <dgm:pt modelId="{0CF51D29-1139-4214-A047-8ACC3DF0C96E}">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Passenger Load Factor</a:t>
          </a:r>
        </a:p>
      </dgm:t>
    </dgm:pt>
    <dgm:pt modelId="{4949F724-4041-4048-82F5-3FF1084D223E}" type="parTrans" cxnId="{16792779-4723-4404-9748-F162A978CCEE}">
      <dgm:prSet/>
      <dgm:spPr/>
      <dgm:t>
        <a:bodyPr/>
        <a:lstStyle/>
        <a:p>
          <a:endParaRPr lang="en-US" sz="1200">
            <a:latin typeface="Times New Roman" panose="02020603050405020304" pitchFamily="18" charset="0"/>
            <a:cs typeface="Times New Roman" panose="02020603050405020304" pitchFamily="18" charset="0"/>
          </a:endParaRPr>
        </a:p>
      </dgm:t>
    </dgm:pt>
    <dgm:pt modelId="{7D30111E-1E79-433F-8371-32D4E7ADA31E}" type="sibTrans" cxnId="{16792779-4723-4404-9748-F162A978CCEE}">
      <dgm:prSet/>
      <dgm:spPr/>
      <dgm:t>
        <a:bodyPr/>
        <a:lstStyle/>
        <a:p>
          <a:endParaRPr lang="en-US" sz="1200">
            <a:latin typeface="Times New Roman" panose="02020603050405020304" pitchFamily="18" charset="0"/>
            <a:cs typeface="Times New Roman" panose="02020603050405020304" pitchFamily="18" charset="0"/>
          </a:endParaRPr>
        </a:p>
      </dgm:t>
    </dgm:pt>
    <dgm:pt modelId="{162B92E9-5C6C-4751-A739-0EE0D463E227}">
      <dgm:prSet custT="1"/>
      <dgm:spPr>
        <a:solidFill>
          <a:schemeClr val="accent4">
            <a:lumMod val="75000"/>
          </a:schemeClr>
        </a:solidFill>
      </dgm:spPr>
      <dgm:t>
        <a:bodyPr/>
        <a:lstStyle/>
        <a:p>
          <a:r>
            <a:rPr lang="en-US" sz="1100" dirty="0">
              <a:solidFill>
                <a:schemeClr val="bg1"/>
              </a:solidFill>
              <a:latin typeface="Times New Roman" panose="02020603050405020304" pitchFamily="18" charset="0"/>
              <a:cs typeface="Times New Roman" panose="02020603050405020304" pitchFamily="18" charset="0"/>
            </a:rPr>
            <a:t>Pilot </a:t>
          </a:r>
          <a:r>
            <a:rPr lang="en-US" sz="1100" dirty="0" err="1">
              <a:solidFill>
                <a:schemeClr val="bg1"/>
              </a:solidFill>
              <a:latin typeface="Times New Roman" panose="02020603050405020304" pitchFamily="18" charset="0"/>
              <a:cs typeface="Times New Roman" panose="02020603050405020304" pitchFamily="18" charset="0"/>
            </a:rPr>
            <a:t>Licences</a:t>
          </a:r>
          <a:r>
            <a:rPr lang="en-US" sz="1100" dirty="0">
              <a:solidFill>
                <a:schemeClr val="bg1"/>
              </a:solidFill>
              <a:latin typeface="Times New Roman" panose="02020603050405020304" pitchFamily="18" charset="0"/>
              <a:cs typeface="Times New Roman" panose="02020603050405020304" pitchFamily="18" charset="0"/>
            </a:rPr>
            <a:t> Issued</a:t>
          </a:r>
        </a:p>
      </dgm:t>
    </dgm:pt>
    <dgm:pt modelId="{C0AC97F5-8D6D-42DD-9703-97715C063CE1}" type="parTrans" cxnId="{EB0FC1DC-31B5-432F-821B-F1E1E8DC572F}">
      <dgm:prSet/>
      <dgm:spPr/>
      <dgm:t>
        <a:bodyPr/>
        <a:lstStyle/>
        <a:p>
          <a:endParaRPr lang="en-US" sz="1200">
            <a:latin typeface="Times New Roman" panose="02020603050405020304" pitchFamily="18" charset="0"/>
            <a:cs typeface="Times New Roman" panose="02020603050405020304" pitchFamily="18" charset="0"/>
          </a:endParaRPr>
        </a:p>
      </dgm:t>
    </dgm:pt>
    <dgm:pt modelId="{A23FB154-5D8A-4677-8EB0-F6795806A7E1}" type="sibTrans" cxnId="{EB0FC1DC-31B5-432F-821B-F1E1E8DC572F}">
      <dgm:prSet/>
      <dgm:spPr/>
      <dgm:t>
        <a:bodyPr/>
        <a:lstStyle/>
        <a:p>
          <a:endParaRPr lang="en-US" sz="1200">
            <a:latin typeface="Times New Roman" panose="02020603050405020304" pitchFamily="18" charset="0"/>
            <a:cs typeface="Times New Roman" panose="02020603050405020304" pitchFamily="18" charset="0"/>
          </a:endParaRPr>
        </a:p>
      </dgm:t>
    </dgm:pt>
    <dgm:pt modelId="{6023A201-0444-471D-80D0-827208091419}">
      <dgm:prSet custT="1"/>
      <dgm:spPr>
        <a:solidFill>
          <a:schemeClr val="accent4">
            <a:lumMod val="75000"/>
          </a:schemeClr>
        </a:solidFill>
      </dgm:spPr>
      <dgm:t>
        <a:bodyPr/>
        <a:lstStyle/>
        <a:p>
          <a:r>
            <a:rPr lang="en-US" sz="1100">
              <a:solidFill>
                <a:schemeClr val="bg1"/>
              </a:solidFill>
              <a:latin typeface="Times New Roman" panose="02020603050405020304" pitchFamily="18" charset="0"/>
              <a:cs typeface="Times New Roman" panose="02020603050405020304" pitchFamily="18" charset="0"/>
            </a:rPr>
            <a:t>Profit and Loss</a:t>
          </a:r>
          <a:endParaRPr lang="en-US" sz="1100" dirty="0">
            <a:solidFill>
              <a:schemeClr val="bg1"/>
            </a:solidFill>
            <a:latin typeface="Times New Roman" panose="02020603050405020304" pitchFamily="18" charset="0"/>
            <a:cs typeface="Times New Roman" panose="02020603050405020304" pitchFamily="18" charset="0"/>
          </a:endParaRPr>
        </a:p>
      </dgm:t>
    </dgm:pt>
    <dgm:pt modelId="{31D723FE-60A5-472D-A649-EDA7EFDA56FF}" type="parTrans" cxnId="{48E39BCE-CC1A-4F26-8190-A5B5C64A9BC6}">
      <dgm:prSet/>
      <dgm:spPr/>
      <dgm:t>
        <a:bodyPr/>
        <a:lstStyle/>
        <a:p>
          <a:endParaRPr lang="en-US"/>
        </a:p>
      </dgm:t>
    </dgm:pt>
    <dgm:pt modelId="{B5DE8E39-5D70-44EF-B1F8-AA24B1DE15B4}" type="sibTrans" cxnId="{48E39BCE-CC1A-4F26-8190-A5B5C64A9BC6}">
      <dgm:prSet/>
      <dgm:spPr/>
      <dgm:t>
        <a:bodyPr/>
        <a:lstStyle/>
        <a:p>
          <a:endParaRPr lang="en-US"/>
        </a:p>
      </dgm:t>
    </dgm:pt>
    <dgm:pt modelId="{5677F274-B288-4570-AE76-9323FADA60DE}" type="pres">
      <dgm:prSet presAssocID="{467D4BC4-8827-41EA-BC7D-752282D73698}" presName="hierChild1" presStyleCnt="0">
        <dgm:presLayoutVars>
          <dgm:orgChart val="1"/>
          <dgm:chPref val="1"/>
          <dgm:dir/>
          <dgm:animOne val="branch"/>
          <dgm:animLvl val="lvl"/>
          <dgm:resizeHandles/>
        </dgm:presLayoutVars>
      </dgm:prSet>
      <dgm:spPr/>
    </dgm:pt>
    <dgm:pt modelId="{2F6CDEF7-C6D8-4305-A463-3C6577134BE1}" type="pres">
      <dgm:prSet presAssocID="{AE8AC2C7-6B45-4DF2-903D-CF2C42C3318E}" presName="hierRoot1" presStyleCnt="0">
        <dgm:presLayoutVars>
          <dgm:hierBranch val="init"/>
        </dgm:presLayoutVars>
      </dgm:prSet>
      <dgm:spPr/>
    </dgm:pt>
    <dgm:pt modelId="{414C8738-1BEF-4019-8D6D-22D35F00E068}" type="pres">
      <dgm:prSet presAssocID="{AE8AC2C7-6B45-4DF2-903D-CF2C42C3318E}" presName="rootComposite1" presStyleCnt="0"/>
      <dgm:spPr/>
    </dgm:pt>
    <dgm:pt modelId="{756351F8-38FF-44ED-B0BE-65C5EB0E780F}" type="pres">
      <dgm:prSet presAssocID="{AE8AC2C7-6B45-4DF2-903D-CF2C42C3318E}" presName="rootText1" presStyleLbl="node0" presStyleIdx="0" presStyleCnt="1" custScaleX="247758" custScaleY="272509" custLinFactX="-100000" custLinFactNeighborX="-183641">
        <dgm:presLayoutVars>
          <dgm:chPref val="3"/>
        </dgm:presLayoutVars>
      </dgm:prSet>
      <dgm:spPr/>
    </dgm:pt>
    <dgm:pt modelId="{ECA22054-0FDA-4941-AE65-7FD5243BD35C}" type="pres">
      <dgm:prSet presAssocID="{AE8AC2C7-6B45-4DF2-903D-CF2C42C3318E}" presName="rootConnector1" presStyleLbl="node1" presStyleIdx="0" presStyleCnt="0"/>
      <dgm:spPr/>
    </dgm:pt>
    <dgm:pt modelId="{428D0FBD-C9A2-4315-941C-C18AEBEEFFE7}" type="pres">
      <dgm:prSet presAssocID="{AE8AC2C7-6B45-4DF2-903D-CF2C42C3318E}" presName="hierChild2" presStyleCnt="0"/>
      <dgm:spPr/>
    </dgm:pt>
    <dgm:pt modelId="{9D3D4572-8CBE-4B53-8E41-A4F0027939B5}" type="pres">
      <dgm:prSet presAssocID="{B4965957-CE59-4D54-8B92-7DDE0BA732E8}" presName="Name64" presStyleLbl="parChTrans1D2" presStyleIdx="0" presStyleCnt="3"/>
      <dgm:spPr/>
    </dgm:pt>
    <dgm:pt modelId="{7E725F81-8135-4B1B-AA7F-DDA92D77336E}" type="pres">
      <dgm:prSet presAssocID="{4A6BEC00-4197-4170-A79B-5241F75FED37}" presName="hierRoot2" presStyleCnt="0">
        <dgm:presLayoutVars>
          <dgm:hierBranch val="init"/>
        </dgm:presLayoutVars>
      </dgm:prSet>
      <dgm:spPr/>
    </dgm:pt>
    <dgm:pt modelId="{BFC5D739-45F8-4328-B929-EF9C5E99663D}" type="pres">
      <dgm:prSet presAssocID="{4A6BEC00-4197-4170-A79B-5241F75FED37}" presName="rootComposite" presStyleCnt="0"/>
      <dgm:spPr/>
    </dgm:pt>
    <dgm:pt modelId="{D18C5A35-F4CB-4296-A4AB-AE8E5C11D826}" type="pres">
      <dgm:prSet presAssocID="{4A6BEC00-4197-4170-A79B-5241F75FED37}" presName="rootText" presStyleLbl="node2" presStyleIdx="0" presStyleCnt="3" custScaleX="207209" custScaleY="199878" custLinFactX="-72296" custLinFactNeighborX="-100000">
        <dgm:presLayoutVars>
          <dgm:chPref val="3"/>
        </dgm:presLayoutVars>
      </dgm:prSet>
      <dgm:spPr/>
    </dgm:pt>
    <dgm:pt modelId="{AA728F8E-68BD-49CC-9BE9-4E9F3CEA7F11}" type="pres">
      <dgm:prSet presAssocID="{4A6BEC00-4197-4170-A79B-5241F75FED37}" presName="rootConnector" presStyleLbl="node2" presStyleIdx="0" presStyleCnt="3"/>
      <dgm:spPr/>
    </dgm:pt>
    <dgm:pt modelId="{0717EC30-ECC2-40A6-8073-4BE435258FB9}" type="pres">
      <dgm:prSet presAssocID="{4A6BEC00-4197-4170-A79B-5241F75FED37}" presName="hierChild4" presStyleCnt="0"/>
      <dgm:spPr/>
    </dgm:pt>
    <dgm:pt modelId="{F9BB1076-B493-4F1B-9080-81D542F41414}" type="pres">
      <dgm:prSet presAssocID="{07530218-A724-4D66-9217-42217BFE13F0}" presName="Name64" presStyleLbl="parChTrans1D3" presStyleIdx="0" presStyleCnt="18"/>
      <dgm:spPr/>
    </dgm:pt>
    <dgm:pt modelId="{850FEC9A-7D56-45AE-983D-B62893B5157A}" type="pres">
      <dgm:prSet presAssocID="{9247BD4B-16E6-4357-8B9C-CAE9E53D1B16}" presName="hierRoot2" presStyleCnt="0">
        <dgm:presLayoutVars>
          <dgm:hierBranch val="init"/>
        </dgm:presLayoutVars>
      </dgm:prSet>
      <dgm:spPr/>
    </dgm:pt>
    <dgm:pt modelId="{81E1E9D3-31B6-477D-87B5-45EE58A0EF87}" type="pres">
      <dgm:prSet presAssocID="{9247BD4B-16E6-4357-8B9C-CAE9E53D1B16}" presName="rootComposite" presStyleCnt="0"/>
      <dgm:spPr/>
    </dgm:pt>
    <dgm:pt modelId="{D18A6C3F-380C-4536-AAE6-E06ACB7172B6}" type="pres">
      <dgm:prSet presAssocID="{9247BD4B-16E6-4357-8B9C-CAE9E53D1B16}" presName="rootText" presStyleLbl="node3" presStyleIdx="0" presStyleCnt="18" custScaleX="236059" custScaleY="111485" custLinFactNeighborX="-67728" custLinFactNeighborY="-467">
        <dgm:presLayoutVars>
          <dgm:chPref val="3"/>
        </dgm:presLayoutVars>
      </dgm:prSet>
      <dgm:spPr/>
    </dgm:pt>
    <dgm:pt modelId="{5AE49E04-EA00-4B1A-93D3-9299CBE1B9A1}" type="pres">
      <dgm:prSet presAssocID="{9247BD4B-16E6-4357-8B9C-CAE9E53D1B16}" presName="rootConnector" presStyleLbl="node3" presStyleIdx="0" presStyleCnt="18"/>
      <dgm:spPr/>
    </dgm:pt>
    <dgm:pt modelId="{5EE74E52-D9DB-4AC6-8ED0-1FAADBE3D602}" type="pres">
      <dgm:prSet presAssocID="{9247BD4B-16E6-4357-8B9C-CAE9E53D1B16}" presName="hierChild4" presStyleCnt="0"/>
      <dgm:spPr/>
    </dgm:pt>
    <dgm:pt modelId="{366950EF-90D9-4F52-A243-BCFD05CC0B3E}" type="pres">
      <dgm:prSet presAssocID="{9247BD4B-16E6-4357-8B9C-CAE9E53D1B16}" presName="hierChild5" presStyleCnt="0"/>
      <dgm:spPr/>
    </dgm:pt>
    <dgm:pt modelId="{FE3E5020-F740-4D09-A52C-7BD08593DC64}" type="pres">
      <dgm:prSet presAssocID="{AF810026-4879-4686-AD3E-6878FC6DE98B}" presName="Name64" presStyleLbl="parChTrans1D3" presStyleIdx="1" presStyleCnt="18"/>
      <dgm:spPr/>
    </dgm:pt>
    <dgm:pt modelId="{7E008E2A-0F7B-4DE2-B43E-9E44AD562AFC}" type="pres">
      <dgm:prSet presAssocID="{71443DE9-46A6-43F5-9FE4-F8F94999EF53}" presName="hierRoot2" presStyleCnt="0">
        <dgm:presLayoutVars>
          <dgm:hierBranch val="init"/>
        </dgm:presLayoutVars>
      </dgm:prSet>
      <dgm:spPr/>
    </dgm:pt>
    <dgm:pt modelId="{AA04AE70-9C5B-4FA7-A796-148226C6DB51}" type="pres">
      <dgm:prSet presAssocID="{71443DE9-46A6-43F5-9FE4-F8F94999EF53}" presName="rootComposite" presStyleCnt="0"/>
      <dgm:spPr/>
    </dgm:pt>
    <dgm:pt modelId="{AE521314-1B32-4390-B4C1-90EC2C6E1CF7}" type="pres">
      <dgm:prSet presAssocID="{71443DE9-46A6-43F5-9FE4-F8F94999EF53}" presName="rootText" presStyleLbl="node3" presStyleIdx="1" presStyleCnt="18" custScaleX="236059" custScaleY="111485" custLinFactNeighborX="-67728" custLinFactNeighborY="-467">
        <dgm:presLayoutVars>
          <dgm:chPref val="3"/>
        </dgm:presLayoutVars>
      </dgm:prSet>
      <dgm:spPr/>
    </dgm:pt>
    <dgm:pt modelId="{7682BD6F-1A0B-4E78-BAED-674B4263ED06}" type="pres">
      <dgm:prSet presAssocID="{71443DE9-46A6-43F5-9FE4-F8F94999EF53}" presName="rootConnector" presStyleLbl="node3" presStyleIdx="1" presStyleCnt="18"/>
      <dgm:spPr/>
    </dgm:pt>
    <dgm:pt modelId="{23FC84FC-B6D0-44BF-BA3E-89475E542CD6}" type="pres">
      <dgm:prSet presAssocID="{71443DE9-46A6-43F5-9FE4-F8F94999EF53}" presName="hierChild4" presStyleCnt="0"/>
      <dgm:spPr/>
    </dgm:pt>
    <dgm:pt modelId="{12026B9F-3FAD-4DD4-B47C-BAE460BBB41C}" type="pres">
      <dgm:prSet presAssocID="{71443DE9-46A6-43F5-9FE4-F8F94999EF53}" presName="hierChild5" presStyleCnt="0"/>
      <dgm:spPr/>
    </dgm:pt>
    <dgm:pt modelId="{CEF7B7F9-6733-4AA0-A703-BE00690A86B4}" type="pres">
      <dgm:prSet presAssocID="{66F53E93-ECC7-4CF4-80CF-B5DE3EDA3610}" presName="Name64" presStyleLbl="parChTrans1D3" presStyleIdx="2" presStyleCnt="18"/>
      <dgm:spPr/>
    </dgm:pt>
    <dgm:pt modelId="{4D9B7FCF-C5B3-4AC6-9501-84DA33A5353E}" type="pres">
      <dgm:prSet presAssocID="{DD7D79D4-741E-41AB-B513-22DF4BAA5A4B}" presName="hierRoot2" presStyleCnt="0">
        <dgm:presLayoutVars>
          <dgm:hierBranch val="init"/>
        </dgm:presLayoutVars>
      </dgm:prSet>
      <dgm:spPr/>
    </dgm:pt>
    <dgm:pt modelId="{DC6EF9F7-2471-4D37-B0A6-3ED43842FB82}" type="pres">
      <dgm:prSet presAssocID="{DD7D79D4-741E-41AB-B513-22DF4BAA5A4B}" presName="rootComposite" presStyleCnt="0"/>
      <dgm:spPr/>
    </dgm:pt>
    <dgm:pt modelId="{316DEF11-53E1-478B-81C7-3026A517F58C}" type="pres">
      <dgm:prSet presAssocID="{DD7D79D4-741E-41AB-B513-22DF4BAA5A4B}" presName="rootText" presStyleLbl="node3" presStyleIdx="2" presStyleCnt="18" custScaleX="236059" custScaleY="111485" custLinFactNeighborX="-67728" custLinFactNeighborY="-467">
        <dgm:presLayoutVars>
          <dgm:chPref val="3"/>
        </dgm:presLayoutVars>
      </dgm:prSet>
      <dgm:spPr/>
    </dgm:pt>
    <dgm:pt modelId="{9CA309A3-58AE-41CB-B47E-8827C114B56D}" type="pres">
      <dgm:prSet presAssocID="{DD7D79D4-741E-41AB-B513-22DF4BAA5A4B}" presName="rootConnector" presStyleLbl="node3" presStyleIdx="2" presStyleCnt="18"/>
      <dgm:spPr/>
    </dgm:pt>
    <dgm:pt modelId="{66218697-CEDB-4FE5-957D-F3C58A5A8001}" type="pres">
      <dgm:prSet presAssocID="{DD7D79D4-741E-41AB-B513-22DF4BAA5A4B}" presName="hierChild4" presStyleCnt="0"/>
      <dgm:spPr/>
    </dgm:pt>
    <dgm:pt modelId="{A6E26C73-1246-4295-9B20-4530C93E855C}" type="pres">
      <dgm:prSet presAssocID="{DD7D79D4-741E-41AB-B513-22DF4BAA5A4B}" presName="hierChild5" presStyleCnt="0"/>
      <dgm:spPr/>
    </dgm:pt>
    <dgm:pt modelId="{B773C4CE-0354-4A6A-9FAF-E4B0CC20FEAD}" type="pres">
      <dgm:prSet presAssocID="{D48863E1-2BEB-49ED-B2EC-3C170726A0CA}" presName="Name64" presStyleLbl="parChTrans1D3" presStyleIdx="3" presStyleCnt="18"/>
      <dgm:spPr/>
    </dgm:pt>
    <dgm:pt modelId="{7AB518A2-E661-4A46-9FF3-65E1D9278D28}" type="pres">
      <dgm:prSet presAssocID="{73F89192-85DE-4079-8EF2-E2A60C9221FB}" presName="hierRoot2" presStyleCnt="0">
        <dgm:presLayoutVars>
          <dgm:hierBranch val="init"/>
        </dgm:presLayoutVars>
      </dgm:prSet>
      <dgm:spPr/>
    </dgm:pt>
    <dgm:pt modelId="{88359DC0-CE04-4017-88E6-BF961BFD12D5}" type="pres">
      <dgm:prSet presAssocID="{73F89192-85DE-4079-8EF2-E2A60C9221FB}" presName="rootComposite" presStyleCnt="0"/>
      <dgm:spPr/>
    </dgm:pt>
    <dgm:pt modelId="{112FCE75-E125-4438-A695-C12C6FEE1EF1}" type="pres">
      <dgm:prSet presAssocID="{73F89192-85DE-4079-8EF2-E2A60C9221FB}" presName="rootText" presStyleLbl="node3" presStyleIdx="3" presStyleCnt="18" custScaleX="236059" custScaleY="111485" custLinFactNeighborX="-67728" custLinFactNeighborY="-467">
        <dgm:presLayoutVars>
          <dgm:chPref val="3"/>
        </dgm:presLayoutVars>
      </dgm:prSet>
      <dgm:spPr/>
    </dgm:pt>
    <dgm:pt modelId="{6A749102-A2FB-4028-9BA5-F0F11C64B0E0}" type="pres">
      <dgm:prSet presAssocID="{73F89192-85DE-4079-8EF2-E2A60C9221FB}" presName="rootConnector" presStyleLbl="node3" presStyleIdx="3" presStyleCnt="18"/>
      <dgm:spPr/>
    </dgm:pt>
    <dgm:pt modelId="{BFCACCC2-305C-467C-98DB-7B1633CB94AF}" type="pres">
      <dgm:prSet presAssocID="{73F89192-85DE-4079-8EF2-E2A60C9221FB}" presName="hierChild4" presStyleCnt="0"/>
      <dgm:spPr/>
    </dgm:pt>
    <dgm:pt modelId="{1E4951B3-9989-41A3-9A87-8452030B056E}" type="pres">
      <dgm:prSet presAssocID="{73F89192-85DE-4079-8EF2-E2A60C9221FB}" presName="hierChild5" presStyleCnt="0"/>
      <dgm:spPr/>
    </dgm:pt>
    <dgm:pt modelId="{5F28CB3D-2F77-4F56-BCAC-012B09FEFE8C}" type="pres">
      <dgm:prSet presAssocID="{4A6BEC00-4197-4170-A79B-5241F75FED37}" presName="hierChild5" presStyleCnt="0"/>
      <dgm:spPr/>
    </dgm:pt>
    <dgm:pt modelId="{CE6EBD53-E3E4-4624-B5FD-94723602828B}" type="pres">
      <dgm:prSet presAssocID="{BBD2B962-1F0F-4231-AB43-10302427CB1E}" presName="Name64" presStyleLbl="parChTrans1D2" presStyleIdx="1" presStyleCnt="3"/>
      <dgm:spPr/>
    </dgm:pt>
    <dgm:pt modelId="{843CE06A-E89A-43C7-8136-AF86E1E6F016}" type="pres">
      <dgm:prSet presAssocID="{D8D8DCC9-AEBB-408C-B6C1-CECDCC9717B7}" presName="hierRoot2" presStyleCnt="0">
        <dgm:presLayoutVars>
          <dgm:hierBranch val="init"/>
        </dgm:presLayoutVars>
      </dgm:prSet>
      <dgm:spPr/>
    </dgm:pt>
    <dgm:pt modelId="{4E8B6171-6900-431B-B43B-118585E0E2EA}" type="pres">
      <dgm:prSet presAssocID="{D8D8DCC9-AEBB-408C-B6C1-CECDCC9717B7}" presName="rootComposite" presStyleCnt="0"/>
      <dgm:spPr/>
    </dgm:pt>
    <dgm:pt modelId="{5A7F5027-E952-4216-AAF3-16A792A60C1E}" type="pres">
      <dgm:prSet presAssocID="{D8D8DCC9-AEBB-408C-B6C1-CECDCC9717B7}" presName="rootText" presStyleLbl="node2" presStyleIdx="1" presStyleCnt="3" custScaleX="207209" custScaleY="199878" custLinFactX="-72296" custLinFactNeighborX="-100000">
        <dgm:presLayoutVars>
          <dgm:chPref val="3"/>
        </dgm:presLayoutVars>
      </dgm:prSet>
      <dgm:spPr/>
    </dgm:pt>
    <dgm:pt modelId="{5C8DE07D-4C7B-4167-81ED-E191EEBB2D7F}" type="pres">
      <dgm:prSet presAssocID="{D8D8DCC9-AEBB-408C-B6C1-CECDCC9717B7}" presName="rootConnector" presStyleLbl="node2" presStyleIdx="1" presStyleCnt="3"/>
      <dgm:spPr/>
    </dgm:pt>
    <dgm:pt modelId="{C534ACC1-1648-48FB-A03F-0906367DC04D}" type="pres">
      <dgm:prSet presAssocID="{D8D8DCC9-AEBB-408C-B6C1-CECDCC9717B7}" presName="hierChild4" presStyleCnt="0"/>
      <dgm:spPr/>
    </dgm:pt>
    <dgm:pt modelId="{361FA4B8-152B-44DC-B5ED-FE263396C137}" type="pres">
      <dgm:prSet presAssocID="{35568808-1FF2-42AB-99FF-A45202F53505}" presName="Name64" presStyleLbl="parChTrans1D3" presStyleIdx="4" presStyleCnt="18"/>
      <dgm:spPr/>
    </dgm:pt>
    <dgm:pt modelId="{0C510EFE-0B21-4232-882D-3EF8D78F2150}" type="pres">
      <dgm:prSet presAssocID="{83321E3D-E4A7-4B5A-A232-C37FAFD807C9}" presName="hierRoot2" presStyleCnt="0">
        <dgm:presLayoutVars>
          <dgm:hierBranch val="init"/>
        </dgm:presLayoutVars>
      </dgm:prSet>
      <dgm:spPr/>
    </dgm:pt>
    <dgm:pt modelId="{BF5BDA11-F5BF-4AA0-B1D0-017E88759F29}" type="pres">
      <dgm:prSet presAssocID="{83321E3D-E4A7-4B5A-A232-C37FAFD807C9}" presName="rootComposite" presStyleCnt="0"/>
      <dgm:spPr/>
    </dgm:pt>
    <dgm:pt modelId="{C97A43A7-E976-4B6A-9CF2-827E2399CD18}" type="pres">
      <dgm:prSet presAssocID="{83321E3D-E4A7-4B5A-A232-C37FAFD807C9}" presName="rootText" presStyleLbl="node3" presStyleIdx="4" presStyleCnt="18" custScaleX="236059" custScaleY="111485" custLinFactNeighborX="-67728" custLinFactNeighborY="-467">
        <dgm:presLayoutVars>
          <dgm:chPref val="3"/>
        </dgm:presLayoutVars>
      </dgm:prSet>
      <dgm:spPr/>
    </dgm:pt>
    <dgm:pt modelId="{98C5D21E-6934-4DED-A1B6-F753C011D7DA}" type="pres">
      <dgm:prSet presAssocID="{83321E3D-E4A7-4B5A-A232-C37FAFD807C9}" presName="rootConnector" presStyleLbl="node3" presStyleIdx="4" presStyleCnt="18"/>
      <dgm:spPr/>
    </dgm:pt>
    <dgm:pt modelId="{357D73FE-90CD-4F06-9858-56BC5315FFC1}" type="pres">
      <dgm:prSet presAssocID="{83321E3D-E4A7-4B5A-A232-C37FAFD807C9}" presName="hierChild4" presStyleCnt="0"/>
      <dgm:spPr/>
    </dgm:pt>
    <dgm:pt modelId="{1B6B9550-B1EA-44CE-8FB5-083A914A2D07}" type="pres">
      <dgm:prSet presAssocID="{83321E3D-E4A7-4B5A-A232-C37FAFD807C9}" presName="hierChild5" presStyleCnt="0"/>
      <dgm:spPr/>
    </dgm:pt>
    <dgm:pt modelId="{ECAD7159-8531-4977-8CE3-E759812C6145}" type="pres">
      <dgm:prSet presAssocID="{9097F486-A392-4661-885C-29E3345899BC}" presName="Name64" presStyleLbl="parChTrans1D3" presStyleIdx="5" presStyleCnt="18"/>
      <dgm:spPr/>
    </dgm:pt>
    <dgm:pt modelId="{F58B41A3-3FBE-4E27-B6B9-491F3898CE3B}" type="pres">
      <dgm:prSet presAssocID="{E728C475-97C3-4C53-8208-24DAA3712664}" presName="hierRoot2" presStyleCnt="0">
        <dgm:presLayoutVars>
          <dgm:hierBranch val="init"/>
        </dgm:presLayoutVars>
      </dgm:prSet>
      <dgm:spPr/>
    </dgm:pt>
    <dgm:pt modelId="{449E2972-6DA2-4155-B5FD-960F25CEF84F}" type="pres">
      <dgm:prSet presAssocID="{E728C475-97C3-4C53-8208-24DAA3712664}" presName="rootComposite" presStyleCnt="0"/>
      <dgm:spPr/>
    </dgm:pt>
    <dgm:pt modelId="{B7B3229C-FD46-4879-9EBC-CB086E4B5DF1}" type="pres">
      <dgm:prSet presAssocID="{E728C475-97C3-4C53-8208-24DAA3712664}" presName="rootText" presStyleLbl="node3" presStyleIdx="5" presStyleCnt="18" custScaleX="236059" custScaleY="111485" custLinFactNeighborX="-67728" custLinFactNeighborY="-467">
        <dgm:presLayoutVars>
          <dgm:chPref val="3"/>
        </dgm:presLayoutVars>
      </dgm:prSet>
      <dgm:spPr/>
    </dgm:pt>
    <dgm:pt modelId="{B578C336-20DB-43ED-B50D-25C9E6C08698}" type="pres">
      <dgm:prSet presAssocID="{E728C475-97C3-4C53-8208-24DAA3712664}" presName="rootConnector" presStyleLbl="node3" presStyleIdx="5" presStyleCnt="18"/>
      <dgm:spPr/>
    </dgm:pt>
    <dgm:pt modelId="{38BB19B7-93B1-4121-ACB4-48D79F8E0270}" type="pres">
      <dgm:prSet presAssocID="{E728C475-97C3-4C53-8208-24DAA3712664}" presName="hierChild4" presStyleCnt="0"/>
      <dgm:spPr/>
    </dgm:pt>
    <dgm:pt modelId="{460F3B22-7342-49EF-9FE8-C9ACCE2BEBA9}" type="pres">
      <dgm:prSet presAssocID="{E728C475-97C3-4C53-8208-24DAA3712664}" presName="hierChild5" presStyleCnt="0"/>
      <dgm:spPr/>
    </dgm:pt>
    <dgm:pt modelId="{271A34D6-1DF4-4D29-9643-198D7482533F}" type="pres">
      <dgm:prSet presAssocID="{69BAF54C-EAE9-456C-85BE-82EC728ADE9C}" presName="Name64" presStyleLbl="parChTrans1D3" presStyleIdx="6" presStyleCnt="18"/>
      <dgm:spPr/>
    </dgm:pt>
    <dgm:pt modelId="{708F1E23-931D-4AA5-910C-56ED86BD96E0}" type="pres">
      <dgm:prSet presAssocID="{211C0B74-C990-4937-8CB4-CB0F369CB945}" presName="hierRoot2" presStyleCnt="0">
        <dgm:presLayoutVars>
          <dgm:hierBranch val="init"/>
        </dgm:presLayoutVars>
      </dgm:prSet>
      <dgm:spPr/>
    </dgm:pt>
    <dgm:pt modelId="{C213AED0-B6E3-4899-8C4F-2FF4051AF26D}" type="pres">
      <dgm:prSet presAssocID="{211C0B74-C990-4937-8CB4-CB0F369CB945}" presName="rootComposite" presStyleCnt="0"/>
      <dgm:spPr/>
    </dgm:pt>
    <dgm:pt modelId="{1EB94D18-0B2F-48A7-B9BE-9B43DB19B95E}" type="pres">
      <dgm:prSet presAssocID="{211C0B74-C990-4937-8CB4-CB0F369CB945}" presName="rootText" presStyleLbl="node3" presStyleIdx="6" presStyleCnt="18" custScaleX="236059" custScaleY="111485" custLinFactNeighborX="-67728" custLinFactNeighborY="-467">
        <dgm:presLayoutVars>
          <dgm:chPref val="3"/>
        </dgm:presLayoutVars>
      </dgm:prSet>
      <dgm:spPr/>
    </dgm:pt>
    <dgm:pt modelId="{313D71CC-9853-4403-8C8B-EAB2EE874CC3}" type="pres">
      <dgm:prSet presAssocID="{211C0B74-C990-4937-8CB4-CB0F369CB945}" presName="rootConnector" presStyleLbl="node3" presStyleIdx="6" presStyleCnt="18"/>
      <dgm:spPr/>
    </dgm:pt>
    <dgm:pt modelId="{F8153EBF-E4E2-433A-B3E6-DAB88BA3D5BA}" type="pres">
      <dgm:prSet presAssocID="{211C0B74-C990-4937-8CB4-CB0F369CB945}" presName="hierChild4" presStyleCnt="0"/>
      <dgm:spPr/>
    </dgm:pt>
    <dgm:pt modelId="{540F870D-30E0-451B-A731-AF5549F72707}" type="pres">
      <dgm:prSet presAssocID="{211C0B74-C990-4937-8CB4-CB0F369CB945}" presName="hierChild5" presStyleCnt="0"/>
      <dgm:spPr/>
    </dgm:pt>
    <dgm:pt modelId="{E522A839-D4EE-4217-AAE1-C11048A9661C}" type="pres">
      <dgm:prSet presAssocID="{D8D8DCC9-AEBB-408C-B6C1-CECDCC9717B7}" presName="hierChild5" presStyleCnt="0"/>
      <dgm:spPr/>
    </dgm:pt>
    <dgm:pt modelId="{39E8A252-AB24-4BE5-A7D8-ADAB3CAD5572}" type="pres">
      <dgm:prSet presAssocID="{0A84CD61-DBB3-4C24-9368-416169EC6669}" presName="Name64" presStyleLbl="parChTrans1D2" presStyleIdx="2" presStyleCnt="3"/>
      <dgm:spPr/>
    </dgm:pt>
    <dgm:pt modelId="{B5C2E267-B1C6-4404-98A3-3FC90CC8C889}" type="pres">
      <dgm:prSet presAssocID="{97B89815-0EF1-46EC-800B-C79262FF9F7D}" presName="hierRoot2" presStyleCnt="0">
        <dgm:presLayoutVars>
          <dgm:hierBranch val="init"/>
        </dgm:presLayoutVars>
      </dgm:prSet>
      <dgm:spPr/>
    </dgm:pt>
    <dgm:pt modelId="{7F8EDAE3-131E-4A9F-8901-AEBFB0393B22}" type="pres">
      <dgm:prSet presAssocID="{97B89815-0EF1-46EC-800B-C79262FF9F7D}" presName="rootComposite" presStyleCnt="0"/>
      <dgm:spPr/>
    </dgm:pt>
    <dgm:pt modelId="{BE623A40-691C-44B2-8628-246E0182C2FF}" type="pres">
      <dgm:prSet presAssocID="{97B89815-0EF1-46EC-800B-C79262FF9F7D}" presName="rootText" presStyleLbl="node2" presStyleIdx="2" presStyleCnt="3" custScaleX="207209" custScaleY="199878" custLinFactX="-72296" custLinFactNeighborX="-100000">
        <dgm:presLayoutVars>
          <dgm:chPref val="3"/>
        </dgm:presLayoutVars>
      </dgm:prSet>
      <dgm:spPr/>
    </dgm:pt>
    <dgm:pt modelId="{2226E01E-DE79-45F3-9E84-A66D4B404B93}" type="pres">
      <dgm:prSet presAssocID="{97B89815-0EF1-46EC-800B-C79262FF9F7D}" presName="rootConnector" presStyleLbl="node2" presStyleIdx="2" presStyleCnt="3"/>
      <dgm:spPr/>
    </dgm:pt>
    <dgm:pt modelId="{DF10801B-AEC9-4EC1-BA42-8F184A4BDE97}" type="pres">
      <dgm:prSet presAssocID="{97B89815-0EF1-46EC-800B-C79262FF9F7D}" presName="hierChild4" presStyleCnt="0"/>
      <dgm:spPr/>
    </dgm:pt>
    <dgm:pt modelId="{92086947-F92D-410B-848E-8D2EAE0368FE}" type="pres">
      <dgm:prSet presAssocID="{7D3B78A3-7F2B-4150-92FC-2FC08A5D1E37}" presName="Name64" presStyleLbl="parChTrans1D3" presStyleIdx="7" presStyleCnt="18"/>
      <dgm:spPr/>
    </dgm:pt>
    <dgm:pt modelId="{953D98BD-B657-45AD-8D98-94A5B01E5ADE}" type="pres">
      <dgm:prSet presAssocID="{2A10A6DA-6C96-4354-851E-282E4E52C3C0}" presName="hierRoot2" presStyleCnt="0">
        <dgm:presLayoutVars>
          <dgm:hierBranch val="init"/>
        </dgm:presLayoutVars>
      </dgm:prSet>
      <dgm:spPr/>
    </dgm:pt>
    <dgm:pt modelId="{0A8E498D-1D52-4400-A674-486BCE385168}" type="pres">
      <dgm:prSet presAssocID="{2A10A6DA-6C96-4354-851E-282E4E52C3C0}" presName="rootComposite" presStyleCnt="0"/>
      <dgm:spPr/>
    </dgm:pt>
    <dgm:pt modelId="{CA518630-466C-4FD8-B163-A0D5784C4A93}" type="pres">
      <dgm:prSet presAssocID="{2A10A6DA-6C96-4354-851E-282E4E52C3C0}" presName="rootText" presStyleLbl="node3" presStyleIdx="7" presStyleCnt="18" custScaleX="226649" custScaleY="89400" custLinFactX="98973" custLinFactNeighborX="100000">
        <dgm:presLayoutVars>
          <dgm:chPref val="3"/>
        </dgm:presLayoutVars>
      </dgm:prSet>
      <dgm:spPr/>
    </dgm:pt>
    <dgm:pt modelId="{87F29D07-33AD-4FB2-8DB1-8B99104095F9}" type="pres">
      <dgm:prSet presAssocID="{2A10A6DA-6C96-4354-851E-282E4E52C3C0}" presName="rootConnector" presStyleLbl="node3" presStyleIdx="7" presStyleCnt="18"/>
      <dgm:spPr/>
    </dgm:pt>
    <dgm:pt modelId="{DA4F0447-9400-41A6-9F0A-4C511E702BC5}" type="pres">
      <dgm:prSet presAssocID="{2A10A6DA-6C96-4354-851E-282E4E52C3C0}" presName="hierChild4" presStyleCnt="0"/>
      <dgm:spPr/>
    </dgm:pt>
    <dgm:pt modelId="{61DCC8A7-41F3-4B20-AEE1-361EE9CA96C2}" type="pres">
      <dgm:prSet presAssocID="{2A10A6DA-6C96-4354-851E-282E4E52C3C0}" presName="hierChild5" presStyleCnt="0"/>
      <dgm:spPr/>
    </dgm:pt>
    <dgm:pt modelId="{DA39AB31-C8A3-447E-A4BF-45543B347C45}" type="pres">
      <dgm:prSet presAssocID="{374CAFFB-CDEB-496F-ADEA-C496688C9BA1}" presName="Name64" presStyleLbl="parChTrans1D3" presStyleIdx="8" presStyleCnt="18"/>
      <dgm:spPr/>
    </dgm:pt>
    <dgm:pt modelId="{368D03C1-DDBA-4CC5-B930-55482F3049C9}" type="pres">
      <dgm:prSet presAssocID="{B20CE1BF-683E-4335-9A12-925854B1751E}" presName="hierRoot2" presStyleCnt="0">
        <dgm:presLayoutVars>
          <dgm:hierBranch val="init"/>
        </dgm:presLayoutVars>
      </dgm:prSet>
      <dgm:spPr/>
    </dgm:pt>
    <dgm:pt modelId="{7159CE0D-2F9E-4E5A-92B5-E9A5AB7ADA3F}" type="pres">
      <dgm:prSet presAssocID="{B20CE1BF-683E-4335-9A12-925854B1751E}" presName="rootComposite" presStyleCnt="0"/>
      <dgm:spPr/>
    </dgm:pt>
    <dgm:pt modelId="{A6C2DFC7-7B2A-4FB2-8FC9-ADD53EB76402}" type="pres">
      <dgm:prSet presAssocID="{B20CE1BF-683E-4335-9A12-925854B1751E}" presName="rootText" presStyleLbl="node3" presStyleIdx="8" presStyleCnt="18" custScaleX="226649" custScaleY="89400" custLinFactX="98973" custLinFactNeighborX="100000">
        <dgm:presLayoutVars>
          <dgm:chPref val="3"/>
        </dgm:presLayoutVars>
      </dgm:prSet>
      <dgm:spPr/>
    </dgm:pt>
    <dgm:pt modelId="{BDA07D23-048B-4F8E-8561-044F913920CB}" type="pres">
      <dgm:prSet presAssocID="{B20CE1BF-683E-4335-9A12-925854B1751E}" presName="rootConnector" presStyleLbl="node3" presStyleIdx="8" presStyleCnt="18"/>
      <dgm:spPr/>
    </dgm:pt>
    <dgm:pt modelId="{E133A9CA-5C4C-4209-8E2E-2A0DC8F58FD9}" type="pres">
      <dgm:prSet presAssocID="{B20CE1BF-683E-4335-9A12-925854B1751E}" presName="hierChild4" presStyleCnt="0"/>
      <dgm:spPr/>
    </dgm:pt>
    <dgm:pt modelId="{3D696F66-7F76-44BC-A6EB-DA55B502AFFC}" type="pres">
      <dgm:prSet presAssocID="{B20CE1BF-683E-4335-9A12-925854B1751E}" presName="hierChild5" presStyleCnt="0"/>
      <dgm:spPr/>
    </dgm:pt>
    <dgm:pt modelId="{CBE83461-752B-421C-B512-49607C17D8E4}" type="pres">
      <dgm:prSet presAssocID="{FA385698-3C5B-442A-8FC8-59287BA19996}" presName="Name64" presStyleLbl="parChTrans1D3" presStyleIdx="9" presStyleCnt="18"/>
      <dgm:spPr/>
    </dgm:pt>
    <dgm:pt modelId="{104F2235-EADA-4A8F-B586-D12FE715E8C3}" type="pres">
      <dgm:prSet presAssocID="{9EB8BD34-0401-4F49-A72B-ACCFCE649961}" presName="hierRoot2" presStyleCnt="0">
        <dgm:presLayoutVars>
          <dgm:hierBranch val="init"/>
        </dgm:presLayoutVars>
      </dgm:prSet>
      <dgm:spPr/>
    </dgm:pt>
    <dgm:pt modelId="{2FF1BEDE-F5BE-4086-BA7D-53209CD11203}" type="pres">
      <dgm:prSet presAssocID="{9EB8BD34-0401-4F49-A72B-ACCFCE649961}" presName="rootComposite" presStyleCnt="0"/>
      <dgm:spPr/>
    </dgm:pt>
    <dgm:pt modelId="{7D2EF10E-A84E-4DDA-81AB-749BE78CDCBE}" type="pres">
      <dgm:prSet presAssocID="{9EB8BD34-0401-4F49-A72B-ACCFCE649961}" presName="rootText" presStyleLbl="node3" presStyleIdx="9" presStyleCnt="18" custScaleX="226649" custScaleY="89400" custLinFactX="98973" custLinFactNeighborX="100000">
        <dgm:presLayoutVars>
          <dgm:chPref val="3"/>
        </dgm:presLayoutVars>
      </dgm:prSet>
      <dgm:spPr/>
    </dgm:pt>
    <dgm:pt modelId="{168BDDE4-F40B-4632-B57D-4A908E166477}" type="pres">
      <dgm:prSet presAssocID="{9EB8BD34-0401-4F49-A72B-ACCFCE649961}" presName="rootConnector" presStyleLbl="node3" presStyleIdx="9" presStyleCnt="18"/>
      <dgm:spPr/>
    </dgm:pt>
    <dgm:pt modelId="{4871FCB9-01BC-4BE3-B7BE-AFD35CB402D9}" type="pres">
      <dgm:prSet presAssocID="{9EB8BD34-0401-4F49-A72B-ACCFCE649961}" presName="hierChild4" presStyleCnt="0"/>
      <dgm:spPr/>
    </dgm:pt>
    <dgm:pt modelId="{87A11C16-9B32-4155-896B-CA26F1AF666F}" type="pres">
      <dgm:prSet presAssocID="{9EB8BD34-0401-4F49-A72B-ACCFCE649961}" presName="hierChild5" presStyleCnt="0"/>
      <dgm:spPr/>
    </dgm:pt>
    <dgm:pt modelId="{335E55D5-6949-4BC8-ACF5-ACC2C20E1BB1}" type="pres">
      <dgm:prSet presAssocID="{31D723FE-60A5-472D-A649-EDA7EFDA56FF}" presName="Name64" presStyleLbl="parChTrans1D3" presStyleIdx="10" presStyleCnt="18"/>
      <dgm:spPr/>
    </dgm:pt>
    <dgm:pt modelId="{AFECD401-ED5A-49B4-926E-39274CF6E2D6}" type="pres">
      <dgm:prSet presAssocID="{6023A201-0444-471D-80D0-827208091419}" presName="hierRoot2" presStyleCnt="0">
        <dgm:presLayoutVars>
          <dgm:hierBranch val="init"/>
        </dgm:presLayoutVars>
      </dgm:prSet>
      <dgm:spPr/>
    </dgm:pt>
    <dgm:pt modelId="{66046C72-BA4E-4705-8715-E72CEC155F81}" type="pres">
      <dgm:prSet presAssocID="{6023A201-0444-471D-80D0-827208091419}" presName="rootComposite" presStyleCnt="0"/>
      <dgm:spPr/>
    </dgm:pt>
    <dgm:pt modelId="{7518300A-9F4D-4605-8621-7221F653EEC1}" type="pres">
      <dgm:prSet presAssocID="{6023A201-0444-471D-80D0-827208091419}" presName="rootText" presStyleLbl="node3" presStyleIdx="10" presStyleCnt="18" custScaleX="226649" custScaleY="89400" custLinFactX="98973" custLinFactNeighborX="100000">
        <dgm:presLayoutVars>
          <dgm:chPref val="3"/>
        </dgm:presLayoutVars>
      </dgm:prSet>
      <dgm:spPr/>
    </dgm:pt>
    <dgm:pt modelId="{AA9C26B8-959F-43EE-AC1F-CBEAF0B0B750}" type="pres">
      <dgm:prSet presAssocID="{6023A201-0444-471D-80D0-827208091419}" presName="rootConnector" presStyleLbl="node3" presStyleIdx="10" presStyleCnt="18"/>
      <dgm:spPr/>
    </dgm:pt>
    <dgm:pt modelId="{95703852-23B1-4950-BEA9-F3A53CADB8C8}" type="pres">
      <dgm:prSet presAssocID="{6023A201-0444-471D-80D0-827208091419}" presName="hierChild4" presStyleCnt="0"/>
      <dgm:spPr/>
    </dgm:pt>
    <dgm:pt modelId="{2C25E6AF-87EB-422E-ADD2-F354B7B58250}" type="pres">
      <dgm:prSet presAssocID="{6023A201-0444-471D-80D0-827208091419}" presName="hierChild5" presStyleCnt="0"/>
      <dgm:spPr/>
    </dgm:pt>
    <dgm:pt modelId="{B4051C55-7606-414F-8A88-D3A9C349AAB9}" type="pres">
      <dgm:prSet presAssocID="{F9517600-68C5-4157-A4A1-AC67FEB4EDD4}" presName="Name64" presStyleLbl="parChTrans1D3" presStyleIdx="11" presStyleCnt="18"/>
      <dgm:spPr/>
    </dgm:pt>
    <dgm:pt modelId="{6506DD34-4A5C-4E42-9A57-9E83EB80E43B}" type="pres">
      <dgm:prSet presAssocID="{87145E21-2968-46E8-ADA8-7E189B7D5846}" presName="hierRoot2" presStyleCnt="0">
        <dgm:presLayoutVars>
          <dgm:hierBranch val="init"/>
        </dgm:presLayoutVars>
      </dgm:prSet>
      <dgm:spPr/>
    </dgm:pt>
    <dgm:pt modelId="{6B564CA7-42B1-4DA2-A11A-D59E4E672CFD}" type="pres">
      <dgm:prSet presAssocID="{87145E21-2968-46E8-ADA8-7E189B7D5846}" presName="rootComposite" presStyleCnt="0"/>
      <dgm:spPr/>
    </dgm:pt>
    <dgm:pt modelId="{8127755C-029D-44BC-B753-6F6EBBEF490D}" type="pres">
      <dgm:prSet presAssocID="{87145E21-2968-46E8-ADA8-7E189B7D5846}" presName="rootText" presStyleLbl="node3" presStyleIdx="11" presStyleCnt="18" custScaleX="226649" custScaleY="89400" custLinFactX="98973" custLinFactNeighborX="100000">
        <dgm:presLayoutVars>
          <dgm:chPref val="3"/>
        </dgm:presLayoutVars>
      </dgm:prSet>
      <dgm:spPr/>
    </dgm:pt>
    <dgm:pt modelId="{B66A10D1-F166-4C6D-BB4A-D5C0C826E2AA}" type="pres">
      <dgm:prSet presAssocID="{87145E21-2968-46E8-ADA8-7E189B7D5846}" presName="rootConnector" presStyleLbl="node3" presStyleIdx="11" presStyleCnt="18"/>
      <dgm:spPr/>
    </dgm:pt>
    <dgm:pt modelId="{3A992AE0-ADBF-4F96-AFD5-ABA941D931E3}" type="pres">
      <dgm:prSet presAssocID="{87145E21-2968-46E8-ADA8-7E189B7D5846}" presName="hierChild4" presStyleCnt="0"/>
      <dgm:spPr/>
    </dgm:pt>
    <dgm:pt modelId="{61008EC7-B203-4789-9B85-E3BA038216D3}" type="pres">
      <dgm:prSet presAssocID="{87145E21-2968-46E8-ADA8-7E189B7D5846}" presName="hierChild5" presStyleCnt="0"/>
      <dgm:spPr/>
    </dgm:pt>
    <dgm:pt modelId="{99493D49-44BD-4DB5-94B6-4BDC167E92D6}" type="pres">
      <dgm:prSet presAssocID="{A3E6D976-119E-4411-8E76-769CAF9A7AF1}" presName="Name64" presStyleLbl="parChTrans1D3" presStyleIdx="12" presStyleCnt="18"/>
      <dgm:spPr/>
    </dgm:pt>
    <dgm:pt modelId="{E175524B-793D-4500-9E88-9CC7416BAEBF}" type="pres">
      <dgm:prSet presAssocID="{3A13B298-B06A-4F8A-A478-7153BC42DC10}" presName="hierRoot2" presStyleCnt="0">
        <dgm:presLayoutVars>
          <dgm:hierBranch val="init"/>
        </dgm:presLayoutVars>
      </dgm:prSet>
      <dgm:spPr/>
    </dgm:pt>
    <dgm:pt modelId="{7B83092F-0DC4-4722-821C-C1D4E417F20B}" type="pres">
      <dgm:prSet presAssocID="{3A13B298-B06A-4F8A-A478-7153BC42DC10}" presName="rootComposite" presStyleCnt="0"/>
      <dgm:spPr/>
    </dgm:pt>
    <dgm:pt modelId="{1B5362B1-9A3C-43F7-BB12-E134DF239ED1}" type="pres">
      <dgm:prSet presAssocID="{3A13B298-B06A-4F8A-A478-7153BC42DC10}" presName="rootText" presStyleLbl="node3" presStyleIdx="12" presStyleCnt="18" custScaleX="226649" custScaleY="89400" custLinFactX="98973" custLinFactNeighborX="100000">
        <dgm:presLayoutVars>
          <dgm:chPref val="3"/>
        </dgm:presLayoutVars>
      </dgm:prSet>
      <dgm:spPr/>
    </dgm:pt>
    <dgm:pt modelId="{4EB49823-E4F6-4E2C-9F27-861EB65E079D}" type="pres">
      <dgm:prSet presAssocID="{3A13B298-B06A-4F8A-A478-7153BC42DC10}" presName="rootConnector" presStyleLbl="node3" presStyleIdx="12" presStyleCnt="18"/>
      <dgm:spPr/>
    </dgm:pt>
    <dgm:pt modelId="{C72D58D9-B1F2-43D9-8106-75C8A8392015}" type="pres">
      <dgm:prSet presAssocID="{3A13B298-B06A-4F8A-A478-7153BC42DC10}" presName="hierChild4" presStyleCnt="0"/>
      <dgm:spPr/>
    </dgm:pt>
    <dgm:pt modelId="{36CA3A43-F00B-4F6A-9DBB-C41DD03E0D20}" type="pres">
      <dgm:prSet presAssocID="{3A13B298-B06A-4F8A-A478-7153BC42DC10}" presName="hierChild5" presStyleCnt="0"/>
      <dgm:spPr/>
    </dgm:pt>
    <dgm:pt modelId="{1EE99AB1-454A-409B-B0DD-DA047BBB57B8}" type="pres">
      <dgm:prSet presAssocID="{068D2EF9-280C-4E7C-A805-3901D51E0BA7}" presName="Name64" presStyleLbl="parChTrans1D3" presStyleIdx="13" presStyleCnt="18"/>
      <dgm:spPr/>
    </dgm:pt>
    <dgm:pt modelId="{748F84D1-587F-4329-8B30-14BD7D765497}" type="pres">
      <dgm:prSet presAssocID="{35175172-7A69-42E4-837E-57A286B4AD56}" presName="hierRoot2" presStyleCnt="0">
        <dgm:presLayoutVars>
          <dgm:hierBranch val="init"/>
        </dgm:presLayoutVars>
      </dgm:prSet>
      <dgm:spPr/>
    </dgm:pt>
    <dgm:pt modelId="{E0DBBF91-8794-4A74-A195-6F8192F43CC7}" type="pres">
      <dgm:prSet presAssocID="{35175172-7A69-42E4-837E-57A286B4AD56}" presName="rootComposite" presStyleCnt="0"/>
      <dgm:spPr/>
    </dgm:pt>
    <dgm:pt modelId="{F922D5CD-B806-4884-A4A7-06FF93B3698C}" type="pres">
      <dgm:prSet presAssocID="{35175172-7A69-42E4-837E-57A286B4AD56}" presName="rootText" presStyleLbl="node3" presStyleIdx="13" presStyleCnt="18" custScaleX="226649" custScaleY="89400" custLinFactX="98973" custLinFactNeighborX="100000">
        <dgm:presLayoutVars>
          <dgm:chPref val="3"/>
        </dgm:presLayoutVars>
      </dgm:prSet>
      <dgm:spPr/>
    </dgm:pt>
    <dgm:pt modelId="{FD77BD6E-882D-4ABD-823A-6FC93DC708F9}" type="pres">
      <dgm:prSet presAssocID="{35175172-7A69-42E4-837E-57A286B4AD56}" presName="rootConnector" presStyleLbl="node3" presStyleIdx="13" presStyleCnt="18"/>
      <dgm:spPr/>
    </dgm:pt>
    <dgm:pt modelId="{92DC3105-6595-4EDA-8330-8AB05D2E2BD7}" type="pres">
      <dgm:prSet presAssocID="{35175172-7A69-42E4-837E-57A286B4AD56}" presName="hierChild4" presStyleCnt="0"/>
      <dgm:spPr/>
    </dgm:pt>
    <dgm:pt modelId="{24C82206-CA47-4AFE-8578-BF0BF75D1068}" type="pres">
      <dgm:prSet presAssocID="{35175172-7A69-42E4-837E-57A286B4AD56}" presName="hierChild5" presStyleCnt="0"/>
      <dgm:spPr/>
    </dgm:pt>
    <dgm:pt modelId="{71BB241C-7FE4-4C3B-85B5-8072D87F05D2}" type="pres">
      <dgm:prSet presAssocID="{6D67075C-0CAE-4212-B6E2-43AD697F822D}" presName="Name64" presStyleLbl="parChTrans1D3" presStyleIdx="14" presStyleCnt="18"/>
      <dgm:spPr/>
    </dgm:pt>
    <dgm:pt modelId="{C2802A6B-DE62-468A-9697-106693026CFF}" type="pres">
      <dgm:prSet presAssocID="{9A150E1D-F415-4420-8554-95E961BE664A}" presName="hierRoot2" presStyleCnt="0">
        <dgm:presLayoutVars>
          <dgm:hierBranch val="init"/>
        </dgm:presLayoutVars>
      </dgm:prSet>
      <dgm:spPr/>
    </dgm:pt>
    <dgm:pt modelId="{D44E0A94-9694-410D-89EE-7C861B215317}" type="pres">
      <dgm:prSet presAssocID="{9A150E1D-F415-4420-8554-95E961BE664A}" presName="rootComposite" presStyleCnt="0"/>
      <dgm:spPr/>
    </dgm:pt>
    <dgm:pt modelId="{2393BE41-C4BD-4D6B-BE77-7C451A537A78}" type="pres">
      <dgm:prSet presAssocID="{9A150E1D-F415-4420-8554-95E961BE664A}" presName="rootText" presStyleLbl="node3" presStyleIdx="14" presStyleCnt="18" custScaleX="226649" custScaleY="89400" custLinFactX="98973" custLinFactNeighborX="100000">
        <dgm:presLayoutVars>
          <dgm:chPref val="3"/>
        </dgm:presLayoutVars>
      </dgm:prSet>
      <dgm:spPr/>
    </dgm:pt>
    <dgm:pt modelId="{E712D03B-02D4-4AD6-8BA1-DA59A6C77035}" type="pres">
      <dgm:prSet presAssocID="{9A150E1D-F415-4420-8554-95E961BE664A}" presName="rootConnector" presStyleLbl="node3" presStyleIdx="14" presStyleCnt="18"/>
      <dgm:spPr/>
    </dgm:pt>
    <dgm:pt modelId="{0890F6C8-1C27-4610-AB3E-3C9A86CC4CAF}" type="pres">
      <dgm:prSet presAssocID="{9A150E1D-F415-4420-8554-95E961BE664A}" presName="hierChild4" presStyleCnt="0"/>
      <dgm:spPr/>
    </dgm:pt>
    <dgm:pt modelId="{E1A7E768-5083-4D64-8EB9-81FF243EF2FD}" type="pres">
      <dgm:prSet presAssocID="{9A150E1D-F415-4420-8554-95E961BE664A}" presName="hierChild5" presStyleCnt="0"/>
      <dgm:spPr/>
    </dgm:pt>
    <dgm:pt modelId="{70E840F8-596B-4FD4-A145-FDC6EC58BDA5}" type="pres">
      <dgm:prSet presAssocID="{8A33AB25-2789-412D-97E1-D7EE7125D402}" presName="Name64" presStyleLbl="parChTrans1D3" presStyleIdx="15" presStyleCnt="18"/>
      <dgm:spPr/>
    </dgm:pt>
    <dgm:pt modelId="{6F55634C-B190-454B-992E-480980C56BCC}" type="pres">
      <dgm:prSet presAssocID="{8D8F914C-D17A-4F74-8300-DF369F6D1BFE}" presName="hierRoot2" presStyleCnt="0">
        <dgm:presLayoutVars>
          <dgm:hierBranch val="init"/>
        </dgm:presLayoutVars>
      </dgm:prSet>
      <dgm:spPr/>
    </dgm:pt>
    <dgm:pt modelId="{102A3CCA-3D14-4F3C-9F53-693FEFC45D9B}" type="pres">
      <dgm:prSet presAssocID="{8D8F914C-D17A-4F74-8300-DF369F6D1BFE}" presName="rootComposite" presStyleCnt="0"/>
      <dgm:spPr/>
    </dgm:pt>
    <dgm:pt modelId="{C366488D-79A3-4DC4-AAB4-394736A9080D}" type="pres">
      <dgm:prSet presAssocID="{8D8F914C-D17A-4F74-8300-DF369F6D1BFE}" presName="rootText" presStyleLbl="node3" presStyleIdx="15" presStyleCnt="18" custScaleX="226649" custScaleY="89400" custLinFactX="98973" custLinFactNeighborX="100000">
        <dgm:presLayoutVars>
          <dgm:chPref val="3"/>
        </dgm:presLayoutVars>
      </dgm:prSet>
      <dgm:spPr/>
    </dgm:pt>
    <dgm:pt modelId="{72A037F7-4A3D-4880-B4B1-FCD07B046C81}" type="pres">
      <dgm:prSet presAssocID="{8D8F914C-D17A-4F74-8300-DF369F6D1BFE}" presName="rootConnector" presStyleLbl="node3" presStyleIdx="15" presStyleCnt="18"/>
      <dgm:spPr/>
    </dgm:pt>
    <dgm:pt modelId="{059869A1-873A-460C-92F9-A31E7B40EF65}" type="pres">
      <dgm:prSet presAssocID="{8D8F914C-D17A-4F74-8300-DF369F6D1BFE}" presName="hierChild4" presStyleCnt="0"/>
      <dgm:spPr/>
    </dgm:pt>
    <dgm:pt modelId="{3D1E504D-49C2-47F3-92A8-03971BEDB108}" type="pres">
      <dgm:prSet presAssocID="{8D8F914C-D17A-4F74-8300-DF369F6D1BFE}" presName="hierChild5" presStyleCnt="0"/>
      <dgm:spPr/>
    </dgm:pt>
    <dgm:pt modelId="{B5AE364C-BC87-4D8A-B945-299F5A0070AC}" type="pres">
      <dgm:prSet presAssocID="{4949F724-4041-4048-82F5-3FF1084D223E}" presName="Name64" presStyleLbl="parChTrans1D3" presStyleIdx="16" presStyleCnt="18"/>
      <dgm:spPr/>
    </dgm:pt>
    <dgm:pt modelId="{35A378A9-573A-4341-8C6A-3841F06C2232}" type="pres">
      <dgm:prSet presAssocID="{0CF51D29-1139-4214-A047-8ACC3DF0C96E}" presName="hierRoot2" presStyleCnt="0">
        <dgm:presLayoutVars>
          <dgm:hierBranch val="init"/>
        </dgm:presLayoutVars>
      </dgm:prSet>
      <dgm:spPr/>
    </dgm:pt>
    <dgm:pt modelId="{5176EC3F-D42D-467A-B4E6-9FB8D6BC22D9}" type="pres">
      <dgm:prSet presAssocID="{0CF51D29-1139-4214-A047-8ACC3DF0C96E}" presName="rootComposite" presStyleCnt="0"/>
      <dgm:spPr/>
    </dgm:pt>
    <dgm:pt modelId="{058968B2-BF9D-408D-8571-09F78CADFBC2}" type="pres">
      <dgm:prSet presAssocID="{0CF51D29-1139-4214-A047-8ACC3DF0C96E}" presName="rootText" presStyleLbl="node3" presStyleIdx="16" presStyleCnt="18" custScaleX="226649" custScaleY="89400" custLinFactX="98973" custLinFactNeighborX="100000">
        <dgm:presLayoutVars>
          <dgm:chPref val="3"/>
        </dgm:presLayoutVars>
      </dgm:prSet>
      <dgm:spPr/>
    </dgm:pt>
    <dgm:pt modelId="{0B17E720-EF51-4C12-B6CB-2245BEAA4390}" type="pres">
      <dgm:prSet presAssocID="{0CF51D29-1139-4214-A047-8ACC3DF0C96E}" presName="rootConnector" presStyleLbl="node3" presStyleIdx="16" presStyleCnt="18"/>
      <dgm:spPr/>
    </dgm:pt>
    <dgm:pt modelId="{8997C27F-FA65-408B-9DDB-E15E7F6580A6}" type="pres">
      <dgm:prSet presAssocID="{0CF51D29-1139-4214-A047-8ACC3DF0C96E}" presName="hierChild4" presStyleCnt="0"/>
      <dgm:spPr/>
    </dgm:pt>
    <dgm:pt modelId="{7E533C35-73D3-4053-A6C2-4F1EECBF95A5}" type="pres">
      <dgm:prSet presAssocID="{0CF51D29-1139-4214-A047-8ACC3DF0C96E}" presName="hierChild5" presStyleCnt="0"/>
      <dgm:spPr/>
    </dgm:pt>
    <dgm:pt modelId="{469D3030-0FB6-4A3B-A287-B8D0E1A029B2}" type="pres">
      <dgm:prSet presAssocID="{C0AC97F5-8D6D-42DD-9703-97715C063CE1}" presName="Name64" presStyleLbl="parChTrans1D3" presStyleIdx="17" presStyleCnt="18"/>
      <dgm:spPr/>
    </dgm:pt>
    <dgm:pt modelId="{C2FAF45F-99A5-4277-96A1-9820316211B0}" type="pres">
      <dgm:prSet presAssocID="{162B92E9-5C6C-4751-A739-0EE0D463E227}" presName="hierRoot2" presStyleCnt="0">
        <dgm:presLayoutVars>
          <dgm:hierBranch val="init"/>
        </dgm:presLayoutVars>
      </dgm:prSet>
      <dgm:spPr/>
    </dgm:pt>
    <dgm:pt modelId="{6F57473A-E973-409B-9DEE-E921214755D4}" type="pres">
      <dgm:prSet presAssocID="{162B92E9-5C6C-4751-A739-0EE0D463E227}" presName="rootComposite" presStyleCnt="0"/>
      <dgm:spPr/>
    </dgm:pt>
    <dgm:pt modelId="{A17BFE66-0389-4E16-BC55-78F84293B2D2}" type="pres">
      <dgm:prSet presAssocID="{162B92E9-5C6C-4751-A739-0EE0D463E227}" presName="rootText" presStyleLbl="node3" presStyleIdx="17" presStyleCnt="18" custScaleX="226649" custScaleY="89400" custLinFactX="98973" custLinFactNeighborX="100000">
        <dgm:presLayoutVars>
          <dgm:chPref val="3"/>
        </dgm:presLayoutVars>
      </dgm:prSet>
      <dgm:spPr/>
    </dgm:pt>
    <dgm:pt modelId="{32474638-5BED-4993-B964-6ECA7AED2155}" type="pres">
      <dgm:prSet presAssocID="{162B92E9-5C6C-4751-A739-0EE0D463E227}" presName="rootConnector" presStyleLbl="node3" presStyleIdx="17" presStyleCnt="18"/>
      <dgm:spPr/>
    </dgm:pt>
    <dgm:pt modelId="{2E12E490-0C2A-4DC4-9FB4-D06C29F837F7}" type="pres">
      <dgm:prSet presAssocID="{162B92E9-5C6C-4751-A739-0EE0D463E227}" presName="hierChild4" presStyleCnt="0"/>
      <dgm:spPr/>
    </dgm:pt>
    <dgm:pt modelId="{5E7BADCA-B32E-49CA-96F6-6A1F708315B0}" type="pres">
      <dgm:prSet presAssocID="{162B92E9-5C6C-4751-A739-0EE0D463E227}" presName="hierChild5" presStyleCnt="0"/>
      <dgm:spPr/>
    </dgm:pt>
    <dgm:pt modelId="{32D33C36-919D-4CD7-8C14-E35AFAE6B1C3}" type="pres">
      <dgm:prSet presAssocID="{97B89815-0EF1-46EC-800B-C79262FF9F7D}" presName="hierChild5" presStyleCnt="0"/>
      <dgm:spPr/>
    </dgm:pt>
    <dgm:pt modelId="{E026C083-87E3-4157-A7C3-B40ED818D1B6}" type="pres">
      <dgm:prSet presAssocID="{AE8AC2C7-6B45-4DF2-903D-CF2C42C3318E}" presName="hierChild3" presStyleCnt="0"/>
      <dgm:spPr/>
    </dgm:pt>
  </dgm:ptLst>
  <dgm:cxnLst>
    <dgm:cxn modelId="{A0E78901-1542-451A-A481-90B15CEA9DF2}" type="presOf" srcId="{87145E21-2968-46E8-ADA8-7E189B7D5846}" destId="{B66A10D1-F166-4C6D-BB4A-D5C0C826E2AA}" srcOrd="1" destOrd="0" presId="urn:microsoft.com/office/officeart/2009/3/layout/HorizontalOrganizationChart"/>
    <dgm:cxn modelId="{633F280B-842C-44DE-812B-E6A4866B653B}" type="presOf" srcId="{2A10A6DA-6C96-4354-851E-282E4E52C3C0}" destId="{CA518630-466C-4FD8-B163-A0D5784C4A93}" srcOrd="0" destOrd="0" presId="urn:microsoft.com/office/officeart/2009/3/layout/HorizontalOrganizationChart"/>
    <dgm:cxn modelId="{86B71F0D-4B24-4714-B48E-7EA474726D4D}" type="presOf" srcId="{71443DE9-46A6-43F5-9FE4-F8F94999EF53}" destId="{AE521314-1B32-4390-B4C1-90EC2C6E1CF7}" srcOrd="0" destOrd="0" presId="urn:microsoft.com/office/officeart/2009/3/layout/HorizontalOrganizationChart"/>
    <dgm:cxn modelId="{32153C0F-7758-4D0B-B21F-6D9C2DF33EA4}" type="presOf" srcId="{6023A201-0444-471D-80D0-827208091419}" destId="{AA9C26B8-959F-43EE-AC1F-CBEAF0B0B750}" srcOrd="1" destOrd="0" presId="urn:microsoft.com/office/officeart/2009/3/layout/HorizontalOrganizationChart"/>
    <dgm:cxn modelId="{2C6DE011-2579-4BE9-904A-A23629D82F52}" type="presOf" srcId="{211C0B74-C990-4937-8CB4-CB0F369CB945}" destId="{313D71CC-9853-4403-8C8B-EAB2EE874CC3}" srcOrd="1" destOrd="0" presId="urn:microsoft.com/office/officeart/2009/3/layout/HorizontalOrganizationChart"/>
    <dgm:cxn modelId="{AA031416-B83E-479E-8B05-9BA3C863CDF9}" type="presOf" srcId="{3A13B298-B06A-4F8A-A478-7153BC42DC10}" destId="{4EB49823-E4F6-4E2C-9F27-861EB65E079D}" srcOrd="1" destOrd="0" presId="urn:microsoft.com/office/officeart/2009/3/layout/HorizontalOrganizationChart"/>
    <dgm:cxn modelId="{319A2918-9A9F-4B7C-91A5-563389F10BB1}" type="presOf" srcId="{211C0B74-C990-4937-8CB4-CB0F369CB945}" destId="{1EB94D18-0B2F-48A7-B9BE-9B43DB19B95E}" srcOrd="0" destOrd="0" presId="urn:microsoft.com/office/officeart/2009/3/layout/HorizontalOrganizationChart"/>
    <dgm:cxn modelId="{CB355C18-EDF7-4439-A0F5-7F9B0449FEBB}" type="presOf" srcId="{DD7D79D4-741E-41AB-B513-22DF4BAA5A4B}" destId="{316DEF11-53E1-478B-81C7-3026A517F58C}" srcOrd="0" destOrd="0" presId="urn:microsoft.com/office/officeart/2009/3/layout/HorizontalOrganizationChart"/>
    <dgm:cxn modelId="{3DB6361B-0F1C-463E-99E7-E7CCB512B8B4}" srcId="{4A6BEC00-4197-4170-A79B-5241F75FED37}" destId="{DD7D79D4-741E-41AB-B513-22DF4BAA5A4B}" srcOrd="2" destOrd="0" parTransId="{66F53E93-ECC7-4CF4-80CF-B5DE3EDA3610}" sibTransId="{9EE17203-F140-4D7C-8E45-B4C46488349B}"/>
    <dgm:cxn modelId="{960C821B-BADC-4ABC-A6E5-11307F4F6DF6}" type="presOf" srcId="{9A150E1D-F415-4420-8554-95E961BE664A}" destId="{2393BE41-C4BD-4D6B-BE77-7C451A537A78}" srcOrd="0" destOrd="0" presId="urn:microsoft.com/office/officeart/2009/3/layout/HorizontalOrganizationChart"/>
    <dgm:cxn modelId="{EC6D9F1F-461F-43B9-9764-773EF9540F2C}" srcId="{D8D8DCC9-AEBB-408C-B6C1-CECDCC9717B7}" destId="{83321E3D-E4A7-4B5A-A232-C37FAFD807C9}" srcOrd="0" destOrd="0" parTransId="{35568808-1FF2-42AB-99FF-A45202F53505}" sibTransId="{8C49183A-84EC-4945-A80A-846CED393C94}"/>
    <dgm:cxn modelId="{C9147920-455D-4132-B2B4-73452C064F88}" type="presOf" srcId="{35175172-7A69-42E4-837E-57A286B4AD56}" destId="{FD77BD6E-882D-4ABD-823A-6FC93DC708F9}" srcOrd="1" destOrd="0" presId="urn:microsoft.com/office/officeart/2009/3/layout/HorizontalOrganizationChart"/>
    <dgm:cxn modelId="{2C7DA535-B50E-4EF5-9AFF-D1EE0BA46D58}" srcId="{4A6BEC00-4197-4170-A79B-5241F75FED37}" destId="{71443DE9-46A6-43F5-9FE4-F8F94999EF53}" srcOrd="1" destOrd="0" parTransId="{AF810026-4879-4686-AD3E-6878FC6DE98B}" sibTransId="{65BFE3DC-7C73-4FDB-B9DD-39E88A902D12}"/>
    <dgm:cxn modelId="{2BA24136-D2EC-4E91-8792-65E78945A4C2}" srcId="{97B89815-0EF1-46EC-800B-C79262FF9F7D}" destId="{87145E21-2968-46E8-ADA8-7E189B7D5846}" srcOrd="4" destOrd="0" parTransId="{F9517600-68C5-4157-A4A1-AC67FEB4EDD4}" sibTransId="{25B2DDF4-BCC2-403A-A4AD-559DD003A2E0}"/>
    <dgm:cxn modelId="{FB20D937-57D9-4F1D-B0FC-003EE855B87D}" srcId="{4A6BEC00-4197-4170-A79B-5241F75FED37}" destId="{73F89192-85DE-4079-8EF2-E2A60C9221FB}" srcOrd="3" destOrd="0" parTransId="{D48863E1-2BEB-49ED-B2EC-3C170726A0CA}" sibTransId="{E80CF4DB-4B9F-4E0D-B350-2D20E82F3556}"/>
    <dgm:cxn modelId="{4E5A5A39-9E75-478E-A6E9-5DECD0AD44F3}" type="presOf" srcId="{35568808-1FF2-42AB-99FF-A45202F53505}" destId="{361FA4B8-152B-44DC-B5ED-FE263396C137}" srcOrd="0" destOrd="0" presId="urn:microsoft.com/office/officeart/2009/3/layout/HorizontalOrganizationChart"/>
    <dgm:cxn modelId="{FCE88239-B840-4C7A-97DC-99C7B9CC6F71}" type="presOf" srcId="{FA385698-3C5B-442A-8FC8-59287BA19996}" destId="{CBE83461-752B-421C-B512-49607C17D8E4}" srcOrd="0" destOrd="0" presId="urn:microsoft.com/office/officeart/2009/3/layout/HorizontalOrganizationChart"/>
    <dgm:cxn modelId="{98FEA939-5C2D-4457-AA08-6EAEC9C55C28}" type="presOf" srcId="{BBD2B962-1F0F-4231-AB43-10302427CB1E}" destId="{CE6EBD53-E3E4-4624-B5FD-94723602828B}" srcOrd="0" destOrd="0" presId="urn:microsoft.com/office/officeart/2009/3/layout/HorizontalOrganizationChart"/>
    <dgm:cxn modelId="{5019213D-54E6-48F0-B059-8A3758F5E28D}" type="presOf" srcId="{83321E3D-E4A7-4B5A-A232-C37FAFD807C9}" destId="{C97A43A7-E976-4B6A-9CF2-827E2399CD18}" srcOrd="0" destOrd="0" presId="urn:microsoft.com/office/officeart/2009/3/layout/HorizontalOrganizationChart"/>
    <dgm:cxn modelId="{6602C43F-3557-4496-BAD3-744E812FE699}" srcId="{D8D8DCC9-AEBB-408C-B6C1-CECDCC9717B7}" destId="{E728C475-97C3-4C53-8208-24DAA3712664}" srcOrd="1" destOrd="0" parTransId="{9097F486-A392-4661-885C-29E3345899BC}" sibTransId="{63B6C49D-10DA-4A0C-92E9-9F9189644A52}"/>
    <dgm:cxn modelId="{22545740-2E4D-4E45-AE9B-383146BC2BDD}" type="presOf" srcId="{162B92E9-5C6C-4751-A739-0EE0D463E227}" destId="{A17BFE66-0389-4E16-BC55-78F84293B2D2}" srcOrd="0" destOrd="0" presId="urn:microsoft.com/office/officeart/2009/3/layout/HorizontalOrganizationChart"/>
    <dgm:cxn modelId="{9034A15F-F081-4575-996C-1997B6F29CE7}" type="presOf" srcId="{6023A201-0444-471D-80D0-827208091419}" destId="{7518300A-9F4D-4605-8621-7221F653EEC1}" srcOrd="0" destOrd="0" presId="urn:microsoft.com/office/officeart/2009/3/layout/HorizontalOrganizationChart"/>
    <dgm:cxn modelId="{3CF96661-D05F-4548-9457-BBD3832704A4}" srcId="{97B89815-0EF1-46EC-800B-C79262FF9F7D}" destId="{8D8F914C-D17A-4F74-8300-DF369F6D1BFE}" srcOrd="8" destOrd="0" parTransId="{8A33AB25-2789-412D-97E1-D7EE7125D402}" sibTransId="{DE1ECC06-A3C7-4807-B96B-8DC33B840286}"/>
    <dgm:cxn modelId="{A61E3543-9FD5-4D33-97D0-BE4D75B3001D}" type="presOf" srcId="{AF810026-4879-4686-AD3E-6878FC6DE98B}" destId="{FE3E5020-F740-4D09-A52C-7BD08593DC64}" srcOrd="0" destOrd="0" presId="urn:microsoft.com/office/officeart/2009/3/layout/HorizontalOrganizationChart"/>
    <dgm:cxn modelId="{21246B64-C4CE-42F5-9563-2BE918FF8081}" srcId="{D8D8DCC9-AEBB-408C-B6C1-CECDCC9717B7}" destId="{211C0B74-C990-4937-8CB4-CB0F369CB945}" srcOrd="2" destOrd="0" parTransId="{69BAF54C-EAE9-456C-85BE-82EC728ADE9C}" sibTransId="{B602E54A-44F5-44CA-9142-7BBE145F28B7}"/>
    <dgm:cxn modelId="{8D459665-C52A-41E5-8EDD-EBCA0AA86AC8}" type="presOf" srcId="{AE8AC2C7-6B45-4DF2-903D-CF2C42C3318E}" destId="{ECA22054-0FDA-4941-AE65-7FD5243BD35C}" srcOrd="1" destOrd="0" presId="urn:microsoft.com/office/officeart/2009/3/layout/HorizontalOrganizationChart"/>
    <dgm:cxn modelId="{0A501B66-3ECF-407F-A149-50393846D907}" type="presOf" srcId="{B4965957-CE59-4D54-8B92-7DDE0BA732E8}" destId="{9D3D4572-8CBE-4B53-8E41-A4F0027939B5}" srcOrd="0" destOrd="0" presId="urn:microsoft.com/office/officeart/2009/3/layout/HorizontalOrganizationChart"/>
    <dgm:cxn modelId="{2D5ED468-F274-43E1-A942-D73939C71D31}" srcId="{AE8AC2C7-6B45-4DF2-903D-CF2C42C3318E}" destId="{97B89815-0EF1-46EC-800B-C79262FF9F7D}" srcOrd="2" destOrd="0" parTransId="{0A84CD61-DBB3-4C24-9368-416169EC6669}" sibTransId="{491B4F25-06CC-4690-85FB-8F418616C421}"/>
    <dgm:cxn modelId="{BF57224C-37A6-4FB0-8A18-F3AA640C13D8}" type="presOf" srcId="{0CF51D29-1139-4214-A047-8ACC3DF0C96E}" destId="{058968B2-BF9D-408D-8571-09F78CADFBC2}" srcOrd="0" destOrd="0" presId="urn:microsoft.com/office/officeart/2009/3/layout/HorizontalOrganizationChart"/>
    <dgm:cxn modelId="{307EBC4D-19FB-4C3E-AF8D-90A8570F1618}" type="presOf" srcId="{6D67075C-0CAE-4212-B6E2-43AD697F822D}" destId="{71BB241C-7FE4-4C3B-85B5-8072D87F05D2}" srcOrd="0" destOrd="0" presId="urn:microsoft.com/office/officeart/2009/3/layout/HorizontalOrganizationChart"/>
    <dgm:cxn modelId="{482BD44D-D493-4DB4-84A9-6669F648622D}" type="presOf" srcId="{9EB8BD34-0401-4F49-A72B-ACCFCE649961}" destId="{7D2EF10E-A84E-4DDA-81AB-749BE78CDCBE}" srcOrd="0" destOrd="0" presId="urn:microsoft.com/office/officeart/2009/3/layout/HorizontalOrganizationChart"/>
    <dgm:cxn modelId="{141BF04F-BE0E-43DC-9087-09C4738B0BE6}" type="presOf" srcId="{97B89815-0EF1-46EC-800B-C79262FF9F7D}" destId="{2226E01E-DE79-45F3-9E84-A66D4B404B93}" srcOrd="1" destOrd="0" presId="urn:microsoft.com/office/officeart/2009/3/layout/HorizontalOrganizationChart"/>
    <dgm:cxn modelId="{87FA2471-E65D-4014-A258-298D07552906}" type="presOf" srcId="{9247BD4B-16E6-4357-8B9C-CAE9E53D1B16}" destId="{D18A6C3F-380C-4536-AAE6-E06ACB7172B6}" srcOrd="0" destOrd="0" presId="urn:microsoft.com/office/officeart/2009/3/layout/HorizontalOrganizationChart"/>
    <dgm:cxn modelId="{A96A8F51-7498-45C5-A776-A3E4D62AB813}" srcId="{AE8AC2C7-6B45-4DF2-903D-CF2C42C3318E}" destId="{4A6BEC00-4197-4170-A79B-5241F75FED37}" srcOrd="0" destOrd="0" parTransId="{B4965957-CE59-4D54-8B92-7DDE0BA732E8}" sibTransId="{82BA2043-CB2A-4E83-B264-963C12A96DF5}"/>
    <dgm:cxn modelId="{A1ED2154-ED18-4E09-822D-0B798966586F}" type="presOf" srcId="{374CAFFB-CDEB-496F-ADEA-C496688C9BA1}" destId="{DA39AB31-C8A3-447E-A4BF-45543B347C45}" srcOrd="0" destOrd="0" presId="urn:microsoft.com/office/officeart/2009/3/layout/HorizontalOrganizationChart"/>
    <dgm:cxn modelId="{234C1676-1448-4382-BB68-449EF578575A}" type="presOf" srcId="{31D723FE-60A5-472D-A649-EDA7EFDA56FF}" destId="{335E55D5-6949-4BC8-ACF5-ACC2C20E1BB1}" srcOrd="0" destOrd="0" presId="urn:microsoft.com/office/officeart/2009/3/layout/HorizontalOrganizationChart"/>
    <dgm:cxn modelId="{3E24C656-59BB-4D1D-BC35-AD70B923DBBE}" type="presOf" srcId="{87145E21-2968-46E8-ADA8-7E189B7D5846}" destId="{8127755C-029D-44BC-B753-6F6EBBEF490D}" srcOrd="0" destOrd="0" presId="urn:microsoft.com/office/officeart/2009/3/layout/HorizontalOrganizationChart"/>
    <dgm:cxn modelId="{16792779-4723-4404-9748-F162A978CCEE}" srcId="{97B89815-0EF1-46EC-800B-C79262FF9F7D}" destId="{0CF51D29-1139-4214-A047-8ACC3DF0C96E}" srcOrd="9" destOrd="0" parTransId="{4949F724-4041-4048-82F5-3FF1084D223E}" sibTransId="{7D30111E-1E79-433F-8371-32D4E7ADA31E}"/>
    <dgm:cxn modelId="{E2F8F07D-B225-452B-AD68-F49195581D18}" srcId="{97B89815-0EF1-46EC-800B-C79262FF9F7D}" destId="{35175172-7A69-42E4-837E-57A286B4AD56}" srcOrd="6" destOrd="0" parTransId="{068D2EF9-280C-4E7C-A805-3901D51E0BA7}" sibTransId="{CD8189A9-5628-4979-8A7A-101A8A817F16}"/>
    <dgm:cxn modelId="{7603AB7E-EF68-401A-8E96-BE8BBD539DD1}" type="presOf" srcId="{8D8F914C-D17A-4F74-8300-DF369F6D1BFE}" destId="{72A037F7-4A3D-4880-B4B1-FCD07B046C81}" srcOrd="1" destOrd="0" presId="urn:microsoft.com/office/officeart/2009/3/layout/HorizontalOrganizationChart"/>
    <dgm:cxn modelId="{71179A85-E434-4248-A8CD-1FBBB6005D63}" type="presOf" srcId="{9097F486-A392-4661-885C-29E3345899BC}" destId="{ECAD7159-8531-4977-8CE3-E759812C6145}" srcOrd="0" destOrd="0" presId="urn:microsoft.com/office/officeart/2009/3/layout/HorizontalOrganizationChart"/>
    <dgm:cxn modelId="{98953E87-159D-476A-BC02-8B6ECC0BA2BA}" type="presOf" srcId="{B20CE1BF-683E-4335-9A12-925854B1751E}" destId="{BDA07D23-048B-4F8E-8561-044F913920CB}" srcOrd="1" destOrd="0" presId="urn:microsoft.com/office/officeart/2009/3/layout/HorizontalOrganizationChart"/>
    <dgm:cxn modelId="{C0A02789-D98A-4F87-8F51-49293F5FB73A}" type="presOf" srcId="{97B89815-0EF1-46EC-800B-C79262FF9F7D}" destId="{BE623A40-691C-44B2-8628-246E0182C2FF}" srcOrd="0" destOrd="0" presId="urn:microsoft.com/office/officeart/2009/3/layout/HorizontalOrganizationChart"/>
    <dgm:cxn modelId="{99F1F38A-1422-4CD9-8150-2DD67E0A2CE2}" type="presOf" srcId="{E728C475-97C3-4C53-8208-24DAA3712664}" destId="{B578C336-20DB-43ED-B50D-25C9E6C08698}" srcOrd="1" destOrd="0" presId="urn:microsoft.com/office/officeart/2009/3/layout/HorizontalOrganizationChart"/>
    <dgm:cxn modelId="{B3AECA8C-A410-46B3-9691-28AA36C67A52}" type="presOf" srcId="{3A13B298-B06A-4F8A-A478-7153BC42DC10}" destId="{1B5362B1-9A3C-43F7-BB12-E134DF239ED1}" srcOrd="0" destOrd="0" presId="urn:microsoft.com/office/officeart/2009/3/layout/HorizontalOrganizationChart"/>
    <dgm:cxn modelId="{B258838D-3EC7-4039-8C05-FD0EC298CC69}" type="presOf" srcId="{F9517600-68C5-4157-A4A1-AC67FEB4EDD4}" destId="{B4051C55-7606-414F-8A88-D3A9C349AAB9}" srcOrd="0" destOrd="0" presId="urn:microsoft.com/office/officeart/2009/3/layout/HorizontalOrganizationChart"/>
    <dgm:cxn modelId="{F02FD78D-A26A-4C99-870A-67153EA2D628}" type="presOf" srcId="{467D4BC4-8827-41EA-BC7D-752282D73698}" destId="{5677F274-B288-4570-AE76-9323FADA60DE}" srcOrd="0" destOrd="0" presId="urn:microsoft.com/office/officeart/2009/3/layout/HorizontalOrganizationChart"/>
    <dgm:cxn modelId="{B97E028E-AFC1-4682-9E0E-6E22F6EA0A5D}" type="presOf" srcId="{35175172-7A69-42E4-837E-57A286B4AD56}" destId="{F922D5CD-B806-4884-A4A7-06FF93B3698C}" srcOrd="0" destOrd="0" presId="urn:microsoft.com/office/officeart/2009/3/layout/HorizontalOrganizationChart"/>
    <dgm:cxn modelId="{221CF593-DA8A-4732-B072-52547F49524B}" srcId="{97B89815-0EF1-46EC-800B-C79262FF9F7D}" destId="{3A13B298-B06A-4F8A-A478-7153BC42DC10}" srcOrd="5" destOrd="0" parTransId="{A3E6D976-119E-4411-8E76-769CAF9A7AF1}" sibTransId="{7F3C0A0B-51D6-442A-9502-8F4AB583DBBE}"/>
    <dgm:cxn modelId="{02096194-CF03-4C42-9342-CBDF761E44AE}" srcId="{97B89815-0EF1-46EC-800B-C79262FF9F7D}" destId="{B20CE1BF-683E-4335-9A12-925854B1751E}" srcOrd="1" destOrd="0" parTransId="{374CAFFB-CDEB-496F-ADEA-C496688C9BA1}" sibTransId="{7548FF51-5445-4DCD-B3D7-159A1A35D7AD}"/>
    <dgm:cxn modelId="{D0EFFA94-7429-415D-BFA5-0E4D3080E64B}" type="presOf" srcId="{AE8AC2C7-6B45-4DF2-903D-CF2C42C3318E}" destId="{756351F8-38FF-44ED-B0BE-65C5EB0E780F}" srcOrd="0" destOrd="0" presId="urn:microsoft.com/office/officeart/2009/3/layout/HorizontalOrganizationChart"/>
    <dgm:cxn modelId="{76C87F95-C48C-4E2D-B787-62696517417F}" type="presOf" srcId="{068D2EF9-280C-4E7C-A805-3901D51E0BA7}" destId="{1EE99AB1-454A-409B-B0DD-DA047BBB57B8}" srcOrd="0" destOrd="0" presId="urn:microsoft.com/office/officeart/2009/3/layout/HorizontalOrganizationChart"/>
    <dgm:cxn modelId="{6A67D79A-0F11-4EE4-842A-642455C44AB2}" type="presOf" srcId="{2A10A6DA-6C96-4354-851E-282E4E52C3C0}" destId="{87F29D07-33AD-4FB2-8DB1-8B99104095F9}" srcOrd="1" destOrd="0" presId="urn:microsoft.com/office/officeart/2009/3/layout/HorizontalOrganizationChart"/>
    <dgm:cxn modelId="{0658DB9F-2070-4B6D-9DBE-FBDDBC592FF8}" type="presOf" srcId="{69BAF54C-EAE9-456C-85BE-82EC728ADE9C}" destId="{271A34D6-1DF4-4D29-9643-198D7482533F}" srcOrd="0" destOrd="0" presId="urn:microsoft.com/office/officeart/2009/3/layout/HorizontalOrganizationChart"/>
    <dgm:cxn modelId="{2FEF3AA2-40CB-40E4-A0A9-C9AFF65FCB5F}" type="presOf" srcId="{9EB8BD34-0401-4F49-A72B-ACCFCE649961}" destId="{168BDDE4-F40B-4632-B57D-4A908E166477}" srcOrd="1" destOrd="0" presId="urn:microsoft.com/office/officeart/2009/3/layout/HorizontalOrganizationChart"/>
    <dgm:cxn modelId="{825CABA3-7AF7-4276-853E-F042EDAD746B}" srcId="{4A6BEC00-4197-4170-A79B-5241F75FED37}" destId="{9247BD4B-16E6-4357-8B9C-CAE9E53D1B16}" srcOrd="0" destOrd="0" parTransId="{07530218-A724-4D66-9217-42217BFE13F0}" sibTransId="{29516796-EDF0-4E9B-99D7-62B82AEDCFE2}"/>
    <dgm:cxn modelId="{3AAAEBAB-2564-4223-ADA4-C9D63DDE58BB}" srcId="{97B89815-0EF1-46EC-800B-C79262FF9F7D}" destId="{9A150E1D-F415-4420-8554-95E961BE664A}" srcOrd="7" destOrd="0" parTransId="{6D67075C-0CAE-4212-B6E2-43AD697F822D}" sibTransId="{95F9BA6D-DCEC-44B1-8EC7-C1CF75656060}"/>
    <dgm:cxn modelId="{D0E352AC-CFFF-42E7-858B-5A5508FE8248}" type="presOf" srcId="{73F89192-85DE-4079-8EF2-E2A60C9221FB}" destId="{112FCE75-E125-4438-A695-C12C6FEE1EF1}" srcOrd="0" destOrd="0" presId="urn:microsoft.com/office/officeart/2009/3/layout/HorizontalOrganizationChart"/>
    <dgm:cxn modelId="{64C15BAF-F2E0-4479-9137-A655E51FFCDD}" type="presOf" srcId="{D48863E1-2BEB-49ED-B2EC-3C170726A0CA}" destId="{B773C4CE-0354-4A6A-9FAF-E4B0CC20FEAD}" srcOrd="0" destOrd="0" presId="urn:microsoft.com/office/officeart/2009/3/layout/HorizontalOrganizationChart"/>
    <dgm:cxn modelId="{CA3286B4-0C2A-42D5-8825-85A5AEA780B0}" srcId="{467D4BC4-8827-41EA-BC7D-752282D73698}" destId="{AE8AC2C7-6B45-4DF2-903D-CF2C42C3318E}" srcOrd="0" destOrd="0" parTransId="{99311818-B234-434E-AEFF-53B2011132F0}" sibTransId="{25D5CDC1-89BA-4F6F-BFBA-6047058B84FE}"/>
    <dgm:cxn modelId="{9313FCB4-04A3-436F-845C-823FB9475B17}" type="presOf" srcId="{07530218-A724-4D66-9217-42217BFE13F0}" destId="{F9BB1076-B493-4F1B-9080-81D542F41414}" srcOrd="0" destOrd="0" presId="urn:microsoft.com/office/officeart/2009/3/layout/HorizontalOrganizationChart"/>
    <dgm:cxn modelId="{C51351B8-0A87-4895-86AC-2397DA4CC432}" type="presOf" srcId="{9A150E1D-F415-4420-8554-95E961BE664A}" destId="{E712D03B-02D4-4AD6-8BA1-DA59A6C77035}" srcOrd="1" destOrd="0" presId="urn:microsoft.com/office/officeart/2009/3/layout/HorizontalOrganizationChart"/>
    <dgm:cxn modelId="{332C57B8-7D1F-465F-BD94-0469131C3C6A}" srcId="{97B89815-0EF1-46EC-800B-C79262FF9F7D}" destId="{9EB8BD34-0401-4F49-A72B-ACCFCE649961}" srcOrd="2" destOrd="0" parTransId="{FA385698-3C5B-442A-8FC8-59287BA19996}" sibTransId="{7032BDD5-6252-4790-82B9-7BC74534A018}"/>
    <dgm:cxn modelId="{126896B9-7A8A-4AC9-99A8-F38CD628A39D}" type="presOf" srcId="{162B92E9-5C6C-4751-A739-0EE0D463E227}" destId="{32474638-5BED-4993-B964-6ECA7AED2155}" srcOrd="1" destOrd="0" presId="urn:microsoft.com/office/officeart/2009/3/layout/HorizontalOrganizationChart"/>
    <dgm:cxn modelId="{788B93BC-D21A-482B-9E42-1B9FDDA2C79C}" type="presOf" srcId="{D8D8DCC9-AEBB-408C-B6C1-CECDCC9717B7}" destId="{5A7F5027-E952-4216-AAF3-16A792A60C1E}" srcOrd="0" destOrd="0" presId="urn:microsoft.com/office/officeart/2009/3/layout/HorizontalOrganizationChart"/>
    <dgm:cxn modelId="{A6A15DC1-D050-400B-A32A-6980463058A2}" type="presOf" srcId="{E728C475-97C3-4C53-8208-24DAA3712664}" destId="{B7B3229C-FD46-4879-9EBC-CB086E4B5DF1}" srcOrd="0" destOrd="0" presId="urn:microsoft.com/office/officeart/2009/3/layout/HorizontalOrganizationChart"/>
    <dgm:cxn modelId="{DEB8E7C2-9E3E-4283-940E-72B269750819}" type="presOf" srcId="{83321E3D-E4A7-4B5A-A232-C37FAFD807C9}" destId="{98C5D21E-6934-4DED-A1B6-F753C011D7DA}" srcOrd="1" destOrd="0" presId="urn:microsoft.com/office/officeart/2009/3/layout/HorizontalOrganizationChart"/>
    <dgm:cxn modelId="{17A756C7-A166-46F8-A3FF-6930A425D8B7}" srcId="{AE8AC2C7-6B45-4DF2-903D-CF2C42C3318E}" destId="{D8D8DCC9-AEBB-408C-B6C1-CECDCC9717B7}" srcOrd="1" destOrd="0" parTransId="{BBD2B962-1F0F-4231-AB43-10302427CB1E}" sibTransId="{DD2D8A5A-FFC6-4482-B922-1673F1040D2B}"/>
    <dgm:cxn modelId="{652D09CE-F6C7-4B97-8E39-52B7FE2B7FB4}" type="presOf" srcId="{73F89192-85DE-4079-8EF2-E2A60C9221FB}" destId="{6A749102-A2FB-4028-9BA5-F0F11C64B0E0}" srcOrd="1" destOrd="0" presId="urn:microsoft.com/office/officeart/2009/3/layout/HorizontalOrganizationChart"/>
    <dgm:cxn modelId="{48E39BCE-CC1A-4F26-8190-A5B5C64A9BC6}" srcId="{97B89815-0EF1-46EC-800B-C79262FF9F7D}" destId="{6023A201-0444-471D-80D0-827208091419}" srcOrd="3" destOrd="0" parTransId="{31D723FE-60A5-472D-A649-EDA7EFDA56FF}" sibTransId="{B5DE8E39-5D70-44EF-B1F8-AA24B1DE15B4}"/>
    <dgm:cxn modelId="{3F7753CF-8243-4558-A0BA-A18066F177B4}" type="presOf" srcId="{0CF51D29-1139-4214-A047-8ACC3DF0C96E}" destId="{0B17E720-EF51-4C12-B6CB-2245BEAA4390}" srcOrd="1" destOrd="0" presId="urn:microsoft.com/office/officeart/2009/3/layout/HorizontalOrganizationChart"/>
    <dgm:cxn modelId="{499A99CF-BD28-4D4F-A353-6A78766BAB98}" type="presOf" srcId="{4A6BEC00-4197-4170-A79B-5241F75FED37}" destId="{D18C5A35-F4CB-4296-A4AB-AE8E5C11D826}" srcOrd="0" destOrd="0" presId="urn:microsoft.com/office/officeart/2009/3/layout/HorizontalOrganizationChart"/>
    <dgm:cxn modelId="{D7AE5FD3-A5A9-4EC2-BB18-8B8B0CD9DA25}" type="presOf" srcId="{7D3B78A3-7F2B-4150-92FC-2FC08A5D1E37}" destId="{92086947-F92D-410B-848E-8D2EAE0368FE}" srcOrd="0" destOrd="0" presId="urn:microsoft.com/office/officeart/2009/3/layout/HorizontalOrganizationChart"/>
    <dgm:cxn modelId="{EE287FD4-CCE7-4ECB-99D2-9EC8D06577E2}" type="presOf" srcId="{A3E6D976-119E-4411-8E76-769CAF9A7AF1}" destId="{99493D49-44BD-4DB5-94B6-4BDC167E92D6}" srcOrd="0" destOrd="0" presId="urn:microsoft.com/office/officeart/2009/3/layout/HorizontalOrganizationChart"/>
    <dgm:cxn modelId="{1F2302D8-4FE4-4567-9F9F-9984555132CD}" type="presOf" srcId="{9247BD4B-16E6-4357-8B9C-CAE9E53D1B16}" destId="{5AE49E04-EA00-4B1A-93D3-9299CBE1B9A1}" srcOrd="1" destOrd="0" presId="urn:microsoft.com/office/officeart/2009/3/layout/HorizontalOrganizationChart"/>
    <dgm:cxn modelId="{EB0FC1DC-31B5-432F-821B-F1E1E8DC572F}" srcId="{97B89815-0EF1-46EC-800B-C79262FF9F7D}" destId="{162B92E9-5C6C-4751-A739-0EE0D463E227}" srcOrd="10" destOrd="0" parTransId="{C0AC97F5-8D6D-42DD-9703-97715C063CE1}" sibTransId="{A23FB154-5D8A-4677-8EB0-F6795806A7E1}"/>
    <dgm:cxn modelId="{B65D57E2-7669-4ACA-BD7A-4F945E51A546}" srcId="{97B89815-0EF1-46EC-800B-C79262FF9F7D}" destId="{2A10A6DA-6C96-4354-851E-282E4E52C3C0}" srcOrd="0" destOrd="0" parTransId="{7D3B78A3-7F2B-4150-92FC-2FC08A5D1E37}" sibTransId="{6E6F3FAE-D596-4D01-ABCA-C35DD95C1046}"/>
    <dgm:cxn modelId="{410ECFE2-6E5E-4F1D-BEB1-F8A165D693C1}" type="presOf" srcId="{0A84CD61-DBB3-4C24-9368-416169EC6669}" destId="{39E8A252-AB24-4BE5-A7D8-ADAB3CAD5572}" srcOrd="0" destOrd="0" presId="urn:microsoft.com/office/officeart/2009/3/layout/HorizontalOrganizationChart"/>
    <dgm:cxn modelId="{678F21E6-35D8-4F83-9E4E-18AC531F7134}" type="presOf" srcId="{D8D8DCC9-AEBB-408C-B6C1-CECDCC9717B7}" destId="{5C8DE07D-4C7B-4167-81ED-E191EEBB2D7F}" srcOrd="1" destOrd="0" presId="urn:microsoft.com/office/officeart/2009/3/layout/HorizontalOrganizationChart"/>
    <dgm:cxn modelId="{0F8A07E9-9CF8-452B-B2EE-8FC1C76E0031}" type="presOf" srcId="{71443DE9-46A6-43F5-9FE4-F8F94999EF53}" destId="{7682BD6F-1A0B-4E78-BAED-674B4263ED06}" srcOrd="1" destOrd="0" presId="urn:microsoft.com/office/officeart/2009/3/layout/HorizontalOrganizationChart"/>
    <dgm:cxn modelId="{77DF66EA-078F-4979-B087-8E93BBE5EC75}" type="presOf" srcId="{66F53E93-ECC7-4CF4-80CF-B5DE3EDA3610}" destId="{CEF7B7F9-6733-4AA0-A703-BE00690A86B4}" srcOrd="0" destOrd="0" presId="urn:microsoft.com/office/officeart/2009/3/layout/HorizontalOrganizationChart"/>
    <dgm:cxn modelId="{EA4D07EB-F639-4A3F-9809-D67B3B25C501}" type="presOf" srcId="{8A33AB25-2789-412D-97E1-D7EE7125D402}" destId="{70E840F8-596B-4FD4-A145-FDC6EC58BDA5}" srcOrd="0" destOrd="0" presId="urn:microsoft.com/office/officeart/2009/3/layout/HorizontalOrganizationChart"/>
    <dgm:cxn modelId="{A4ADABEF-AA36-4565-B109-EF9FE2C3B871}" type="presOf" srcId="{8D8F914C-D17A-4F74-8300-DF369F6D1BFE}" destId="{C366488D-79A3-4DC4-AAB4-394736A9080D}" srcOrd="0" destOrd="0" presId="urn:microsoft.com/office/officeart/2009/3/layout/HorizontalOrganizationChart"/>
    <dgm:cxn modelId="{766B7CF3-5A38-4217-8B73-EB4AF63E657F}" type="presOf" srcId="{DD7D79D4-741E-41AB-B513-22DF4BAA5A4B}" destId="{9CA309A3-58AE-41CB-B47E-8827C114B56D}" srcOrd="1" destOrd="0" presId="urn:microsoft.com/office/officeart/2009/3/layout/HorizontalOrganizationChart"/>
    <dgm:cxn modelId="{3CD78AF8-9AA6-4087-BFE7-EA8AB8BB7E35}" type="presOf" srcId="{4949F724-4041-4048-82F5-3FF1084D223E}" destId="{B5AE364C-BC87-4D8A-B945-299F5A0070AC}" srcOrd="0" destOrd="0" presId="urn:microsoft.com/office/officeart/2009/3/layout/HorizontalOrganizationChart"/>
    <dgm:cxn modelId="{0C98DBF8-BACC-44EA-82C0-62585598F7AB}" type="presOf" srcId="{C0AC97F5-8D6D-42DD-9703-97715C063CE1}" destId="{469D3030-0FB6-4A3B-A287-B8D0E1A029B2}" srcOrd="0" destOrd="0" presId="urn:microsoft.com/office/officeart/2009/3/layout/HorizontalOrganizationChart"/>
    <dgm:cxn modelId="{E7580BFB-7884-4A4D-A951-CCCE36E621EE}" type="presOf" srcId="{B20CE1BF-683E-4335-9A12-925854B1751E}" destId="{A6C2DFC7-7B2A-4FB2-8FC9-ADD53EB76402}" srcOrd="0" destOrd="0" presId="urn:microsoft.com/office/officeart/2009/3/layout/HorizontalOrganizationChart"/>
    <dgm:cxn modelId="{AB8227FE-A678-4FFA-A4E3-027344BA855E}" type="presOf" srcId="{4A6BEC00-4197-4170-A79B-5241F75FED37}" destId="{AA728F8E-68BD-49CC-9BE9-4E9F3CEA7F11}" srcOrd="1" destOrd="0" presId="urn:microsoft.com/office/officeart/2009/3/layout/HorizontalOrganizationChart"/>
    <dgm:cxn modelId="{E4D6C7D8-4DEC-436C-9B5F-7EA4938BE7C2}" type="presParOf" srcId="{5677F274-B288-4570-AE76-9323FADA60DE}" destId="{2F6CDEF7-C6D8-4305-A463-3C6577134BE1}" srcOrd="0" destOrd="0" presId="urn:microsoft.com/office/officeart/2009/3/layout/HorizontalOrganizationChart"/>
    <dgm:cxn modelId="{84C801E8-C1B8-4A61-A626-8FB48B711950}" type="presParOf" srcId="{2F6CDEF7-C6D8-4305-A463-3C6577134BE1}" destId="{414C8738-1BEF-4019-8D6D-22D35F00E068}" srcOrd="0" destOrd="0" presId="urn:microsoft.com/office/officeart/2009/3/layout/HorizontalOrganizationChart"/>
    <dgm:cxn modelId="{3AE8478B-A964-419D-815C-CD3FE0466F88}" type="presParOf" srcId="{414C8738-1BEF-4019-8D6D-22D35F00E068}" destId="{756351F8-38FF-44ED-B0BE-65C5EB0E780F}" srcOrd="0" destOrd="0" presId="urn:microsoft.com/office/officeart/2009/3/layout/HorizontalOrganizationChart"/>
    <dgm:cxn modelId="{E39780BA-1181-4307-A0E0-DAB2245641AA}" type="presParOf" srcId="{414C8738-1BEF-4019-8D6D-22D35F00E068}" destId="{ECA22054-0FDA-4941-AE65-7FD5243BD35C}" srcOrd="1" destOrd="0" presId="urn:microsoft.com/office/officeart/2009/3/layout/HorizontalOrganizationChart"/>
    <dgm:cxn modelId="{39AA98A9-5901-47BD-B1DC-744AA867FCA1}" type="presParOf" srcId="{2F6CDEF7-C6D8-4305-A463-3C6577134BE1}" destId="{428D0FBD-C9A2-4315-941C-C18AEBEEFFE7}" srcOrd="1" destOrd="0" presId="urn:microsoft.com/office/officeart/2009/3/layout/HorizontalOrganizationChart"/>
    <dgm:cxn modelId="{B2ED94A3-25B8-426C-863B-95E3CC0AB5F3}" type="presParOf" srcId="{428D0FBD-C9A2-4315-941C-C18AEBEEFFE7}" destId="{9D3D4572-8CBE-4B53-8E41-A4F0027939B5}" srcOrd="0" destOrd="0" presId="urn:microsoft.com/office/officeart/2009/3/layout/HorizontalOrganizationChart"/>
    <dgm:cxn modelId="{99C08156-1E6B-4466-AAB2-DDC808E9FBFB}" type="presParOf" srcId="{428D0FBD-C9A2-4315-941C-C18AEBEEFFE7}" destId="{7E725F81-8135-4B1B-AA7F-DDA92D77336E}" srcOrd="1" destOrd="0" presId="urn:microsoft.com/office/officeart/2009/3/layout/HorizontalOrganizationChart"/>
    <dgm:cxn modelId="{FA7944AC-173B-4EE7-990B-E0A81350ECF6}" type="presParOf" srcId="{7E725F81-8135-4B1B-AA7F-DDA92D77336E}" destId="{BFC5D739-45F8-4328-B929-EF9C5E99663D}" srcOrd="0" destOrd="0" presId="urn:microsoft.com/office/officeart/2009/3/layout/HorizontalOrganizationChart"/>
    <dgm:cxn modelId="{56D42CF6-CD6A-41AF-B7BD-78C88FB0753A}" type="presParOf" srcId="{BFC5D739-45F8-4328-B929-EF9C5E99663D}" destId="{D18C5A35-F4CB-4296-A4AB-AE8E5C11D826}" srcOrd="0" destOrd="0" presId="urn:microsoft.com/office/officeart/2009/3/layout/HorizontalOrganizationChart"/>
    <dgm:cxn modelId="{85EFCEFA-F657-496B-AD7A-E1AEE838A43A}" type="presParOf" srcId="{BFC5D739-45F8-4328-B929-EF9C5E99663D}" destId="{AA728F8E-68BD-49CC-9BE9-4E9F3CEA7F11}" srcOrd="1" destOrd="0" presId="urn:microsoft.com/office/officeart/2009/3/layout/HorizontalOrganizationChart"/>
    <dgm:cxn modelId="{116FDB1F-B647-42A6-8AB3-F2EDCA043649}" type="presParOf" srcId="{7E725F81-8135-4B1B-AA7F-DDA92D77336E}" destId="{0717EC30-ECC2-40A6-8073-4BE435258FB9}" srcOrd="1" destOrd="0" presId="urn:microsoft.com/office/officeart/2009/3/layout/HorizontalOrganizationChart"/>
    <dgm:cxn modelId="{7536A98C-15EC-4017-B9D0-EAEA47E8BEE1}" type="presParOf" srcId="{0717EC30-ECC2-40A6-8073-4BE435258FB9}" destId="{F9BB1076-B493-4F1B-9080-81D542F41414}" srcOrd="0" destOrd="0" presId="urn:microsoft.com/office/officeart/2009/3/layout/HorizontalOrganizationChart"/>
    <dgm:cxn modelId="{6DA8279D-D5CA-40B2-A172-C73C251A523F}" type="presParOf" srcId="{0717EC30-ECC2-40A6-8073-4BE435258FB9}" destId="{850FEC9A-7D56-45AE-983D-B62893B5157A}" srcOrd="1" destOrd="0" presId="urn:microsoft.com/office/officeart/2009/3/layout/HorizontalOrganizationChart"/>
    <dgm:cxn modelId="{CD45477C-B35D-4237-A030-DE5F44317205}" type="presParOf" srcId="{850FEC9A-7D56-45AE-983D-B62893B5157A}" destId="{81E1E9D3-31B6-477D-87B5-45EE58A0EF87}" srcOrd="0" destOrd="0" presId="urn:microsoft.com/office/officeart/2009/3/layout/HorizontalOrganizationChart"/>
    <dgm:cxn modelId="{56284148-536F-4640-AEEF-378B0155E888}" type="presParOf" srcId="{81E1E9D3-31B6-477D-87B5-45EE58A0EF87}" destId="{D18A6C3F-380C-4536-AAE6-E06ACB7172B6}" srcOrd="0" destOrd="0" presId="urn:microsoft.com/office/officeart/2009/3/layout/HorizontalOrganizationChart"/>
    <dgm:cxn modelId="{17389C63-B06B-4723-8AA8-FDFE0BEB97EB}" type="presParOf" srcId="{81E1E9D3-31B6-477D-87B5-45EE58A0EF87}" destId="{5AE49E04-EA00-4B1A-93D3-9299CBE1B9A1}" srcOrd="1" destOrd="0" presId="urn:microsoft.com/office/officeart/2009/3/layout/HorizontalOrganizationChart"/>
    <dgm:cxn modelId="{311AC7FC-9D16-40EA-AF04-DECFC2502972}" type="presParOf" srcId="{850FEC9A-7D56-45AE-983D-B62893B5157A}" destId="{5EE74E52-D9DB-4AC6-8ED0-1FAADBE3D602}" srcOrd="1" destOrd="0" presId="urn:microsoft.com/office/officeart/2009/3/layout/HorizontalOrganizationChart"/>
    <dgm:cxn modelId="{824AD4D4-B963-4B48-AC3F-2185C0F49C0C}" type="presParOf" srcId="{850FEC9A-7D56-45AE-983D-B62893B5157A}" destId="{366950EF-90D9-4F52-A243-BCFD05CC0B3E}" srcOrd="2" destOrd="0" presId="urn:microsoft.com/office/officeart/2009/3/layout/HorizontalOrganizationChart"/>
    <dgm:cxn modelId="{9EC531ED-1CE0-41D2-AAA8-D404FF86CFB8}" type="presParOf" srcId="{0717EC30-ECC2-40A6-8073-4BE435258FB9}" destId="{FE3E5020-F740-4D09-A52C-7BD08593DC64}" srcOrd="2" destOrd="0" presId="urn:microsoft.com/office/officeart/2009/3/layout/HorizontalOrganizationChart"/>
    <dgm:cxn modelId="{350C0C2B-CEDF-431F-AAB9-DA039B283AFC}" type="presParOf" srcId="{0717EC30-ECC2-40A6-8073-4BE435258FB9}" destId="{7E008E2A-0F7B-4DE2-B43E-9E44AD562AFC}" srcOrd="3" destOrd="0" presId="urn:microsoft.com/office/officeart/2009/3/layout/HorizontalOrganizationChart"/>
    <dgm:cxn modelId="{56C62093-2911-491E-B7BF-52FFC783D53D}" type="presParOf" srcId="{7E008E2A-0F7B-4DE2-B43E-9E44AD562AFC}" destId="{AA04AE70-9C5B-4FA7-A796-148226C6DB51}" srcOrd="0" destOrd="0" presId="urn:microsoft.com/office/officeart/2009/3/layout/HorizontalOrganizationChart"/>
    <dgm:cxn modelId="{15098347-9782-480C-89E4-FECE218EC41D}" type="presParOf" srcId="{AA04AE70-9C5B-4FA7-A796-148226C6DB51}" destId="{AE521314-1B32-4390-B4C1-90EC2C6E1CF7}" srcOrd="0" destOrd="0" presId="urn:microsoft.com/office/officeart/2009/3/layout/HorizontalOrganizationChart"/>
    <dgm:cxn modelId="{134EDC1A-8824-455A-B062-3D4FC421792A}" type="presParOf" srcId="{AA04AE70-9C5B-4FA7-A796-148226C6DB51}" destId="{7682BD6F-1A0B-4E78-BAED-674B4263ED06}" srcOrd="1" destOrd="0" presId="urn:microsoft.com/office/officeart/2009/3/layout/HorizontalOrganizationChart"/>
    <dgm:cxn modelId="{A5AA5191-BA55-4CF9-A941-70BEF07C5C59}" type="presParOf" srcId="{7E008E2A-0F7B-4DE2-B43E-9E44AD562AFC}" destId="{23FC84FC-B6D0-44BF-BA3E-89475E542CD6}" srcOrd="1" destOrd="0" presId="urn:microsoft.com/office/officeart/2009/3/layout/HorizontalOrganizationChart"/>
    <dgm:cxn modelId="{E3F1A4B1-1815-4FC4-B84C-44F6E1FF15A9}" type="presParOf" srcId="{7E008E2A-0F7B-4DE2-B43E-9E44AD562AFC}" destId="{12026B9F-3FAD-4DD4-B47C-BAE460BBB41C}" srcOrd="2" destOrd="0" presId="urn:microsoft.com/office/officeart/2009/3/layout/HorizontalOrganizationChart"/>
    <dgm:cxn modelId="{410150A0-FEEA-4173-B58A-D47F11E6B24E}" type="presParOf" srcId="{0717EC30-ECC2-40A6-8073-4BE435258FB9}" destId="{CEF7B7F9-6733-4AA0-A703-BE00690A86B4}" srcOrd="4" destOrd="0" presId="urn:microsoft.com/office/officeart/2009/3/layout/HorizontalOrganizationChart"/>
    <dgm:cxn modelId="{547F2EFD-A4B2-4DCD-AEB6-C40D9DFB7ADE}" type="presParOf" srcId="{0717EC30-ECC2-40A6-8073-4BE435258FB9}" destId="{4D9B7FCF-C5B3-4AC6-9501-84DA33A5353E}" srcOrd="5" destOrd="0" presId="urn:microsoft.com/office/officeart/2009/3/layout/HorizontalOrganizationChart"/>
    <dgm:cxn modelId="{1A281318-4F23-4645-A718-FAF47E145701}" type="presParOf" srcId="{4D9B7FCF-C5B3-4AC6-9501-84DA33A5353E}" destId="{DC6EF9F7-2471-4D37-B0A6-3ED43842FB82}" srcOrd="0" destOrd="0" presId="urn:microsoft.com/office/officeart/2009/3/layout/HorizontalOrganizationChart"/>
    <dgm:cxn modelId="{7216305D-A5EA-428D-929C-A3A3BE94ED01}" type="presParOf" srcId="{DC6EF9F7-2471-4D37-B0A6-3ED43842FB82}" destId="{316DEF11-53E1-478B-81C7-3026A517F58C}" srcOrd="0" destOrd="0" presId="urn:microsoft.com/office/officeart/2009/3/layout/HorizontalOrganizationChart"/>
    <dgm:cxn modelId="{01658021-63C1-4B0B-B88A-3ED0A18F8C20}" type="presParOf" srcId="{DC6EF9F7-2471-4D37-B0A6-3ED43842FB82}" destId="{9CA309A3-58AE-41CB-B47E-8827C114B56D}" srcOrd="1" destOrd="0" presId="urn:microsoft.com/office/officeart/2009/3/layout/HorizontalOrganizationChart"/>
    <dgm:cxn modelId="{A1BCB0FD-CF2E-46B2-BDCF-0998D479DBE0}" type="presParOf" srcId="{4D9B7FCF-C5B3-4AC6-9501-84DA33A5353E}" destId="{66218697-CEDB-4FE5-957D-F3C58A5A8001}" srcOrd="1" destOrd="0" presId="urn:microsoft.com/office/officeart/2009/3/layout/HorizontalOrganizationChart"/>
    <dgm:cxn modelId="{C95C5F10-FF5C-4599-BC0F-EE3E6F07AF69}" type="presParOf" srcId="{4D9B7FCF-C5B3-4AC6-9501-84DA33A5353E}" destId="{A6E26C73-1246-4295-9B20-4530C93E855C}" srcOrd="2" destOrd="0" presId="urn:microsoft.com/office/officeart/2009/3/layout/HorizontalOrganizationChart"/>
    <dgm:cxn modelId="{4FB171F2-C9E3-4F3B-A673-F739B4FCE273}" type="presParOf" srcId="{0717EC30-ECC2-40A6-8073-4BE435258FB9}" destId="{B773C4CE-0354-4A6A-9FAF-E4B0CC20FEAD}" srcOrd="6" destOrd="0" presId="urn:microsoft.com/office/officeart/2009/3/layout/HorizontalOrganizationChart"/>
    <dgm:cxn modelId="{187ACFB7-34B8-4721-9732-C96FFAE749B6}" type="presParOf" srcId="{0717EC30-ECC2-40A6-8073-4BE435258FB9}" destId="{7AB518A2-E661-4A46-9FF3-65E1D9278D28}" srcOrd="7" destOrd="0" presId="urn:microsoft.com/office/officeart/2009/3/layout/HorizontalOrganizationChart"/>
    <dgm:cxn modelId="{DC048C8F-C7C9-4B99-869A-527D65A2548A}" type="presParOf" srcId="{7AB518A2-E661-4A46-9FF3-65E1D9278D28}" destId="{88359DC0-CE04-4017-88E6-BF961BFD12D5}" srcOrd="0" destOrd="0" presId="urn:microsoft.com/office/officeart/2009/3/layout/HorizontalOrganizationChart"/>
    <dgm:cxn modelId="{78814E48-9C37-4C53-B82C-BCB25E7C2FBA}" type="presParOf" srcId="{88359DC0-CE04-4017-88E6-BF961BFD12D5}" destId="{112FCE75-E125-4438-A695-C12C6FEE1EF1}" srcOrd="0" destOrd="0" presId="urn:microsoft.com/office/officeart/2009/3/layout/HorizontalOrganizationChart"/>
    <dgm:cxn modelId="{41EDFDD1-724E-480B-98C7-0CE7EAC37CE1}" type="presParOf" srcId="{88359DC0-CE04-4017-88E6-BF961BFD12D5}" destId="{6A749102-A2FB-4028-9BA5-F0F11C64B0E0}" srcOrd="1" destOrd="0" presId="urn:microsoft.com/office/officeart/2009/3/layout/HorizontalOrganizationChart"/>
    <dgm:cxn modelId="{57539061-8666-490E-9D62-11A80B55699D}" type="presParOf" srcId="{7AB518A2-E661-4A46-9FF3-65E1D9278D28}" destId="{BFCACCC2-305C-467C-98DB-7B1633CB94AF}" srcOrd="1" destOrd="0" presId="urn:microsoft.com/office/officeart/2009/3/layout/HorizontalOrganizationChart"/>
    <dgm:cxn modelId="{F369331E-F024-48F9-AC11-861BF543D736}" type="presParOf" srcId="{7AB518A2-E661-4A46-9FF3-65E1D9278D28}" destId="{1E4951B3-9989-41A3-9A87-8452030B056E}" srcOrd="2" destOrd="0" presId="urn:microsoft.com/office/officeart/2009/3/layout/HorizontalOrganizationChart"/>
    <dgm:cxn modelId="{3D62C5A9-1570-4D5D-8711-0D22985CF17D}" type="presParOf" srcId="{7E725F81-8135-4B1B-AA7F-DDA92D77336E}" destId="{5F28CB3D-2F77-4F56-BCAC-012B09FEFE8C}" srcOrd="2" destOrd="0" presId="urn:microsoft.com/office/officeart/2009/3/layout/HorizontalOrganizationChart"/>
    <dgm:cxn modelId="{BD509EE5-24F8-47F0-868B-8727E034B904}" type="presParOf" srcId="{428D0FBD-C9A2-4315-941C-C18AEBEEFFE7}" destId="{CE6EBD53-E3E4-4624-B5FD-94723602828B}" srcOrd="2" destOrd="0" presId="urn:microsoft.com/office/officeart/2009/3/layout/HorizontalOrganizationChart"/>
    <dgm:cxn modelId="{6B8F4890-25B6-40DC-BC37-401860784473}" type="presParOf" srcId="{428D0FBD-C9A2-4315-941C-C18AEBEEFFE7}" destId="{843CE06A-E89A-43C7-8136-AF86E1E6F016}" srcOrd="3" destOrd="0" presId="urn:microsoft.com/office/officeart/2009/3/layout/HorizontalOrganizationChart"/>
    <dgm:cxn modelId="{8F55D797-E835-459C-8B51-37A4163FFB24}" type="presParOf" srcId="{843CE06A-E89A-43C7-8136-AF86E1E6F016}" destId="{4E8B6171-6900-431B-B43B-118585E0E2EA}" srcOrd="0" destOrd="0" presId="urn:microsoft.com/office/officeart/2009/3/layout/HorizontalOrganizationChart"/>
    <dgm:cxn modelId="{3BC55FFC-E24E-4AA6-A5A3-731DD4222A49}" type="presParOf" srcId="{4E8B6171-6900-431B-B43B-118585E0E2EA}" destId="{5A7F5027-E952-4216-AAF3-16A792A60C1E}" srcOrd="0" destOrd="0" presId="urn:microsoft.com/office/officeart/2009/3/layout/HorizontalOrganizationChart"/>
    <dgm:cxn modelId="{C081151A-2630-4F5B-8D58-66E21583023F}" type="presParOf" srcId="{4E8B6171-6900-431B-B43B-118585E0E2EA}" destId="{5C8DE07D-4C7B-4167-81ED-E191EEBB2D7F}" srcOrd="1" destOrd="0" presId="urn:microsoft.com/office/officeart/2009/3/layout/HorizontalOrganizationChart"/>
    <dgm:cxn modelId="{34321157-1ED4-4A92-8729-B0D237D15440}" type="presParOf" srcId="{843CE06A-E89A-43C7-8136-AF86E1E6F016}" destId="{C534ACC1-1648-48FB-A03F-0906367DC04D}" srcOrd="1" destOrd="0" presId="urn:microsoft.com/office/officeart/2009/3/layout/HorizontalOrganizationChart"/>
    <dgm:cxn modelId="{40E6CEAA-ED17-4341-A14B-36E4CE073022}" type="presParOf" srcId="{C534ACC1-1648-48FB-A03F-0906367DC04D}" destId="{361FA4B8-152B-44DC-B5ED-FE263396C137}" srcOrd="0" destOrd="0" presId="urn:microsoft.com/office/officeart/2009/3/layout/HorizontalOrganizationChart"/>
    <dgm:cxn modelId="{64AAEF21-DB53-42FB-AAD7-E9E3B9DF1E09}" type="presParOf" srcId="{C534ACC1-1648-48FB-A03F-0906367DC04D}" destId="{0C510EFE-0B21-4232-882D-3EF8D78F2150}" srcOrd="1" destOrd="0" presId="urn:microsoft.com/office/officeart/2009/3/layout/HorizontalOrganizationChart"/>
    <dgm:cxn modelId="{4574C286-EC0B-40D6-ACF1-5FA1E766FF89}" type="presParOf" srcId="{0C510EFE-0B21-4232-882D-3EF8D78F2150}" destId="{BF5BDA11-F5BF-4AA0-B1D0-017E88759F29}" srcOrd="0" destOrd="0" presId="urn:microsoft.com/office/officeart/2009/3/layout/HorizontalOrganizationChart"/>
    <dgm:cxn modelId="{349DB034-E859-476D-81D8-BC4A4D7DD944}" type="presParOf" srcId="{BF5BDA11-F5BF-4AA0-B1D0-017E88759F29}" destId="{C97A43A7-E976-4B6A-9CF2-827E2399CD18}" srcOrd="0" destOrd="0" presId="urn:microsoft.com/office/officeart/2009/3/layout/HorizontalOrganizationChart"/>
    <dgm:cxn modelId="{5C7FCC88-14F2-4F43-BE94-0296615CB328}" type="presParOf" srcId="{BF5BDA11-F5BF-4AA0-B1D0-017E88759F29}" destId="{98C5D21E-6934-4DED-A1B6-F753C011D7DA}" srcOrd="1" destOrd="0" presId="urn:microsoft.com/office/officeart/2009/3/layout/HorizontalOrganizationChart"/>
    <dgm:cxn modelId="{E2F205AE-8C98-434D-8F63-99693D411E6E}" type="presParOf" srcId="{0C510EFE-0B21-4232-882D-3EF8D78F2150}" destId="{357D73FE-90CD-4F06-9858-56BC5315FFC1}" srcOrd="1" destOrd="0" presId="urn:microsoft.com/office/officeart/2009/3/layout/HorizontalOrganizationChart"/>
    <dgm:cxn modelId="{B347BC70-A5B0-41A1-9313-4D82F8FE7F06}" type="presParOf" srcId="{0C510EFE-0B21-4232-882D-3EF8D78F2150}" destId="{1B6B9550-B1EA-44CE-8FB5-083A914A2D07}" srcOrd="2" destOrd="0" presId="urn:microsoft.com/office/officeart/2009/3/layout/HorizontalOrganizationChart"/>
    <dgm:cxn modelId="{F3FE6087-4426-4332-A0B3-01E92740155E}" type="presParOf" srcId="{C534ACC1-1648-48FB-A03F-0906367DC04D}" destId="{ECAD7159-8531-4977-8CE3-E759812C6145}" srcOrd="2" destOrd="0" presId="urn:microsoft.com/office/officeart/2009/3/layout/HorizontalOrganizationChart"/>
    <dgm:cxn modelId="{6C5B44A2-8830-4710-8ED6-6B41A07E3459}" type="presParOf" srcId="{C534ACC1-1648-48FB-A03F-0906367DC04D}" destId="{F58B41A3-3FBE-4E27-B6B9-491F3898CE3B}" srcOrd="3" destOrd="0" presId="urn:microsoft.com/office/officeart/2009/3/layout/HorizontalOrganizationChart"/>
    <dgm:cxn modelId="{06B02DAD-8DEA-463F-86F9-F58FB1427EEA}" type="presParOf" srcId="{F58B41A3-3FBE-4E27-B6B9-491F3898CE3B}" destId="{449E2972-6DA2-4155-B5FD-960F25CEF84F}" srcOrd="0" destOrd="0" presId="urn:microsoft.com/office/officeart/2009/3/layout/HorizontalOrganizationChart"/>
    <dgm:cxn modelId="{17477BB0-1B7F-4325-B0AE-AFBF291EF82E}" type="presParOf" srcId="{449E2972-6DA2-4155-B5FD-960F25CEF84F}" destId="{B7B3229C-FD46-4879-9EBC-CB086E4B5DF1}" srcOrd="0" destOrd="0" presId="urn:microsoft.com/office/officeart/2009/3/layout/HorizontalOrganizationChart"/>
    <dgm:cxn modelId="{359A6AFA-9ACF-4620-B122-786F797B79F6}" type="presParOf" srcId="{449E2972-6DA2-4155-B5FD-960F25CEF84F}" destId="{B578C336-20DB-43ED-B50D-25C9E6C08698}" srcOrd="1" destOrd="0" presId="urn:microsoft.com/office/officeart/2009/3/layout/HorizontalOrganizationChart"/>
    <dgm:cxn modelId="{91C75DA2-3384-451F-BDFE-4F013ECEA887}" type="presParOf" srcId="{F58B41A3-3FBE-4E27-B6B9-491F3898CE3B}" destId="{38BB19B7-93B1-4121-ACB4-48D79F8E0270}" srcOrd="1" destOrd="0" presId="urn:microsoft.com/office/officeart/2009/3/layout/HorizontalOrganizationChart"/>
    <dgm:cxn modelId="{87F339AB-296B-4650-A0DE-569E2C0D1798}" type="presParOf" srcId="{F58B41A3-3FBE-4E27-B6B9-491F3898CE3B}" destId="{460F3B22-7342-49EF-9FE8-C9ACCE2BEBA9}" srcOrd="2" destOrd="0" presId="urn:microsoft.com/office/officeart/2009/3/layout/HorizontalOrganizationChart"/>
    <dgm:cxn modelId="{2DF88C0C-FC41-41BF-8950-F5C7C0BB5AD6}" type="presParOf" srcId="{C534ACC1-1648-48FB-A03F-0906367DC04D}" destId="{271A34D6-1DF4-4D29-9643-198D7482533F}" srcOrd="4" destOrd="0" presId="urn:microsoft.com/office/officeart/2009/3/layout/HorizontalOrganizationChart"/>
    <dgm:cxn modelId="{F1187803-B12E-439F-8DEB-653F9BB24026}" type="presParOf" srcId="{C534ACC1-1648-48FB-A03F-0906367DC04D}" destId="{708F1E23-931D-4AA5-910C-56ED86BD96E0}" srcOrd="5" destOrd="0" presId="urn:microsoft.com/office/officeart/2009/3/layout/HorizontalOrganizationChart"/>
    <dgm:cxn modelId="{FA2AE20B-D3F2-4766-B703-1EBF5B31A8AC}" type="presParOf" srcId="{708F1E23-931D-4AA5-910C-56ED86BD96E0}" destId="{C213AED0-B6E3-4899-8C4F-2FF4051AF26D}" srcOrd="0" destOrd="0" presId="urn:microsoft.com/office/officeart/2009/3/layout/HorizontalOrganizationChart"/>
    <dgm:cxn modelId="{B39832F0-0E6E-4916-A709-3E582CA17E43}" type="presParOf" srcId="{C213AED0-B6E3-4899-8C4F-2FF4051AF26D}" destId="{1EB94D18-0B2F-48A7-B9BE-9B43DB19B95E}" srcOrd="0" destOrd="0" presId="urn:microsoft.com/office/officeart/2009/3/layout/HorizontalOrganizationChart"/>
    <dgm:cxn modelId="{F15D3506-C310-4B0D-AE60-689378072715}" type="presParOf" srcId="{C213AED0-B6E3-4899-8C4F-2FF4051AF26D}" destId="{313D71CC-9853-4403-8C8B-EAB2EE874CC3}" srcOrd="1" destOrd="0" presId="urn:microsoft.com/office/officeart/2009/3/layout/HorizontalOrganizationChart"/>
    <dgm:cxn modelId="{F9EAF720-A113-4DCC-B177-8A2A1FCA80C2}" type="presParOf" srcId="{708F1E23-931D-4AA5-910C-56ED86BD96E0}" destId="{F8153EBF-E4E2-433A-B3E6-DAB88BA3D5BA}" srcOrd="1" destOrd="0" presId="urn:microsoft.com/office/officeart/2009/3/layout/HorizontalOrganizationChart"/>
    <dgm:cxn modelId="{15B48AEA-440D-4A22-B5BF-363C4E17235A}" type="presParOf" srcId="{708F1E23-931D-4AA5-910C-56ED86BD96E0}" destId="{540F870D-30E0-451B-A731-AF5549F72707}" srcOrd="2" destOrd="0" presId="urn:microsoft.com/office/officeart/2009/3/layout/HorizontalOrganizationChart"/>
    <dgm:cxn modelId="{269B8C02-1913-4857-A98E-402C70FA5883}" type="presParOf" srcId="{843CE06A-E89A-43C7-8136-AF86E1E6F016}" destId="{E522A839-D4EE-4217-AAE1-C11048A9661C}" srcOrd="2" destOrd="0" presId="urn:microsoft.com/office/officeart/2009/3/layout/HorizontalOrganizationChart"/>
    <dgm:cxn modelId="{66EDA367-7C96-477E-8906-AD9259F17011}" type="presParOf" srcId="{428D0FBD-C9A2-4315-941C-C18AEBEEFFE7}" destId="{39E8A252-AB24-4BE5-A7D8-ADAB3CAD5572}" srcOrd="4" destOrd="0" presId="urn:microsoft.com/office/officeart/2009/3/layout/HorizontalOrganizationChart"/>
    <dgm:cxn modelId="{3CE46135-A029-4C40-B719-2ED67A28959B}" type="presParOf" srcId="{428D0FBD-C9A2-4315-941C-C18AEBEEFFE7}" destId="{B5C2E267-B1C6-4404-98A3-3FC90CC8C889}" srcOrd="5" destOrd="0" presId="urn:microsoft.com/office/officeart/2009/3/layout/HorizontalOrganizationChart"/>
    <dgm:cxn modelId="{4A6010F2-07F6-45AD-92F5-CA1C5A3B3C99}" type="presParOf" srcId="{B5C2E267-B1C6-4404-98A3-3FC90CC8C889}" destId="{7F8EDAE3-131E-4A9F-8901-AEBFB0393B22}" srcOrd="0" destOrd="0" presId="urn:microsoft.com/office/officeart/2009/3/layout/HorizontalOrganizationChart"/>
    <dgm:cxn modelId="{74EAF7C6-C9D8-4708-ADF8-024F33E0F3C1}" type="presParOf" srcId="{7F8EDAE3-131E-4A9F-8901-AEBFB0393B22}" destId="{BE623A40-691C-44B2-8628-246E0182C2FF}" srcOrd="0" destOrd="0" presId="urn:microsoft.com/office/officeart/2009/3/layout/HorizontalOrganizationChart"/>
    <dgm:cxn modelId="{019F1500-E476-4154-85B2-EFFE142D5CB3}" type="presParOf" srcId="{7F8EDAE3-131E-4A9F-8901-AEBFB0393B22}" destId="{2226E01E-DE79-45F3-9E84-A66D4B404B93}" srcOrd="1" destOrd="0" presId="urn:microsoft.com/office/officeart/2009/3/layout/HorizontalOrganizationChart"/>
    <dgm:cxn modelId="{74BEADC4-6451-4F79-9B96-98B4F8829697}" type="presParOf" srcId="{B5C2E267-B1C6-4404-98A3-3FC90CC8C889}" destId="{DF10801B-AEC9-4EC1-BA42-8F184A4BDE97}" srcOrd="1" destOrd="0" presId="urn:microsoft.com/office/officeart/2009/3/layout/HorizontalOrganizationChart"/>
    <dgm:cxn modelId="{98B8D92E-8C1D-4160-B96F-3342DD088386}" type="presParOf" srcId="{DF10801B-AEC9-4EC1-BA42-8F184A4BDE97}" destId="{92086947-F92D-410B-848E-8D2EAE0368FE}" srcOrd="0" destOrd="0" presId="urn:microsoft.com/office/officeart/2009/3/layout/HorizontalOrganizationChart"/>
    <dgm:cxn modelId="{86BDDD9E-06D0-439A-AC78-D7A8D0C2A7B8}" type="presParOf" srcId="{DF10801B-AEC9-4EC1-BA42-8F184A4BDE97}" destId="{953D98BD-B657-45AD-8D98-94A5B01E5ADE}" srcOrd="1" destOrd="0" presId="urn:microsoft.com/office/officeart/2009/3/layout/HorizontalOrganizationChart"/>
    <dgm:cxn modelId="{A3168481-328A-4EA0-8C69-7C7E8CB6520E}" type="presParOf" srcId="{953D98BD-B657-45AD-8D98-94A5B01E5ADE}" destId="{0A8E498D-1D52-4400-A674-486BCE385168}" srcOrd="0" destOrd="0" presId="urn:microsoft.com/office/officeart/2009/3/layout/HorizontalOrganizationChart"/>
    <dgm:cxn modelId="{7D8FE408-5BE8-4A6E-BC0C-40D240B9BA3C}" type="presParOf" srcId="{0A8E498D-1D52-4400-A674-486BCE385168}" destId="{CA518630-466C-4FD8-B163-A0D5784C4A93}" srcOrd="0" destOrd="0" presId="urn:microsoft.com/office/officeart/2009/3/layout/HorizontalOrganizationChart"/>
    <dgm:cxn modelId="{F5B1738C-C628-4C40-8369-49262149A5B4}" type="presParOf" srcId="{0A8E498D-1D52-4400-A674-486BCE385168}" destId="{87F29D07-33AD-4FB2-8DB1-8B99104095F9}" srcOrd="1" destOrd="0" presId="urn:microsoft.com/office/officeart/2009/3/layout/HorizontalOrganizationChart"/>
    <dgm:cxn modelId="{DDAC87E3-5A21-462F-BC6A-8F98E02753EA}" type="presParOf" srcId="{953D98BD-B657-45AD-8D98-94A5B01E5ADE}" destId="{DA4F0447-9400-41A6-9F0A-4C511E702BC5}" srcOrd="1" destOrd="0" presId="urn:microsoft.com/office/officeart/2009/3/layout/HorizontalOrganizationChart"/>
    <dgm:cxn modelId="{E6356A4A-AF7B-4103-9BB4-8E23BD4A948E}" type="presParOf" srcId="{953D98BD-B657-45AD-8D98-94A5B01E5ADE}" destId="{61DCC8A7-41F3-4B20-AEE1-361EE9CA96C2}" srcOrd="2" destOrd="0" presId="urn:microsoft.com/office/officeart/2009/3/layout/HorizontalOrganizationChart"/>
    <dgm:cxn modelId="{E4EB1176-FA0E-45B0-8C6D-69CD9B36263F}" type="presParOf" srcId="{DF10801B-AEC9-4EC1-BA42-8F184A4BDE97}" destId="{DA39AB31-C8A3-447E-A4BF-45543B347C45}" srcOrd="2" destOrd="0" presId="urn:microsoft.com/office/officeart/2009/3/layout/HorizontalOrganizationChart"/>
    <dgm:cxn modelId="{EDD6E7DE-63AA-48BF-8538-A417DD80B310}" type="presParOf" srcId="{DF10801B-AEC9-4EC1-BA42-8F184A4BDE97}" destId="{368D03C1-DDBA-4CC5-B930-55482F3049C9}" srcOrd="3" destOrd="0" presId="urn:microsoft.com/office/officeart/2009/3/layout/HorizontalOrganizationChart"/>
    <dgm:cxn modelId="{7664D054-4513-4D42-83C6-C9EE177878B2}" type="presParOf" srcId="{368D03C1-DDBA-4CC5-B930-55482F3049C9}" destId="{7159CE0D-2F9E-4E5A-92B5-E9A5AB7ADA3F}" srcOrd="0" destOrd="0" presId="urn:microsoft.com/office/officeart/2009/3/layout/HorizontalOrganizationChart"/>
    <dgm:cxn modelId="{E53DDDD7-79AA-4753-A540-F81877C8A66A}" type="presParOf" srcId="{7159CE0D-2F9E-4E5A-92B5-E9A5AB7ADA3F}" destId="{A6C2DFC7-7B2A-4FB2-8FC9-ADD53EB76402}" srcOrd="0" destOrd="0" presId="urn:microsoft.com/office/officeart/2009/3/layout/HorizontalOrganizationChart"/>
    <dgm:cxn modelId="{C9F0BA5A-F26D-4C7C-A895-EFBBBD14CEC1}" type="presParOf" srcId="{7159CE0D-2F9E-4E5A-92B5-E9A5AB7ADA3F}" destId="{BDA07D23-048B-4F8E-8561-044F913920CB}" srcOrd="1" destOrd="0" presId="urn:microsoft.com/office/officeart/2009/3/layout/HorizontalOrganizationChart"/>
    <dgm:cxn modelId="{9CCECB5F-D723-4FDB-B1CC-FE750BED0259}" type="presParOf" srcId="{368D03C1-DDBA-4CC5-B930-55482F3049C9}" destId="{E133A9CA-5C4C-4209-8E2E-2A0DC8F58FD9}" srcOrd="1" destOrd="0" presId="urn:microsoft.com/office/officeart/2009/3/layout/HorizontalOrganizationChart"/>
    <dgm:cxn modelId="{4F956248-D395-48A1-969E-C813697C782A}" type="presParOf" srcId="{368D03C1-DDBA-4CC5-B930-55482F3049C9}" destId="{3D696F66-7F76-44BC-A6EB-DA55B502AFFC}" srcOrd="2" destOrd="0" presId="urn:microsoft.com/office/officeart/2009/3/layout/HorizontalOrganizationChart"/>
    <dgm:cxn modelId="{0C956FAC-61E8-4948-B11E-2E16E7D5BC27}" type="presParOf" srcId="{DF10801B-AEC9-4EC1-BA42-8F184A4BDE97}" destId="{CBE83461-752B-421C-B512-49607C17D8E4}" srcOrd="4" destOrd="0" presId="urn:microsoft.com/office/officeart/2009/3/layout/HorizontalOrganizationChart"/>
    <dgm:cxn modelId="{EB907343-8AF6-424C-8263-7132F13E8DAC}" type="presParOf" srcId="{DF10801B-AEC9-4EC1-BA42-8F184A4BDE97}" destId="{104F2235-EADA-4A8F-B586-D12FE715E8C3}" srcOrd="5" destOrd="0" presId="urn:microsoft.com/office/officeart/2009/3/layout/HorizontalOrganizationChart"/>
    <dgm:cxn modelId="{47AFC177-7313-40F3-B2E2-4B21F739D215}" type="presParOf" srcId="{104F2235-EADA-4A8F-B586-D12FE715E8C3}" destId="{2FF1BEDE-F5BE-4086-BA7D-53209CD11203}" srcOrd="0" destOrd="0" presId="urn:microsoft.com/office/officeart/2009/3/layout/HorizontalOrganizationChart"/>
    <dgm:cxn modelId="{F88054EA-F50D-4191-AF2C-BF6F822BC054}" type="presParOf" srcId="{2FF1BEDE-F5BE-4086-BA7D-53209CD11203}" destId="{7D2EF10E-A84E-4DDA-81AB-749BE78CDCBE}" srcOrd="0" destOrd="0" presId="urn:microsoft.com/office/officeart/2009/3/layout/HorizontalOrganizationChart"/>
    <dgm:cxn modelId="{BB861F73-C1A4-4B03-847C-D4D8EA5014EE}" type="presParOf" srcId="{2FF1BEDE-F5BE-4086-BA7D-53209CD11203}" destId="{168BDDE4-F40B-4632-B57D-4A908E166477}" srcOrd="1" destOrd="0" presId="urn:microsoft.com/office/officeart/2009/3/layout/HorizontalOrganizationChart"/>
    <dgm:cxn modelId="{2EB23223-5884-45AF-BE7D-FEA74EC813C9}" type="presParOf" srcId="{104F2235-EADA-4A8F-B586-D12FE715E8C3}" destId="{4871FCB9-01BC-4BE3-B7BE-AFD35CB402D9}" srcOrd="1" destOrd="0" presId="urn:microsoft.com/office/officeart/2009/3/layout/HorizontalOrganizationChart"/>
    <dgm:cxn modelId="{6D9BAE87-FD74-46B9-9091-0829275CEB25}" type="presParOf" srcId="{104F2235-EADA-4A8F-B586-D12FE715E8C3}" destId="{87A11C16-9B32-4155-896B-CA26F1AF666F}" srcOrd="2" destOrd="0" presId="urn:microsoft.com/office/officeart/2009/3/layout/HorizontalOrganizationChart"/>
    <dgm:cxn modelId="{1F9671B8-AA9E-4E1E-BAB9-85849620DFF6}" type="presParOf" srcId="{DF10801B-AEC9-4EC1-BA42-8F184A4BDE97}" destId="{335E55D5-6949-4BC8-ACF5-ACC2C20E1BB1}" srcOrd="6" destOrd="0" presId="urn:microsoft.com/office/officeart/2009/3/layout/HorizontalOrganizationChart"/>
    <dgm:cxn modelId="{771D0942-0A53-433B-86C8-1E4923EFE42D}" type="presParOf" srcId="{DF10801B-AEC9-4EC1-BA42-8F184A4BDE97}" destId="{AFECD401-ED5A-49B4-926E-39274CF6E2D6}" srcOrd="7" destOrd="0" presId="urn:microsoft.com/office/officeart/2009/3/layout/HorizontalOrganizationChart"/>
    <dgm:cxn modelId="{5B5F9B07-64C3-4BB9-87B2-680ABDF71C3F}" type="presParOf" srcId="{AFECD401-ED5A-49B4-926E-39274CF6E2D6}" destId="{66046C72-BA4E-4705-8715-E72CEC155F81}" srcOrd="0" destOrd="0" presId="urn:microsoft.com/office/officeart/2009/3/layout/HorizontalOrganizationChart"/>
    <dgm:cxn modelId="{4A3398E6-DB8C-494D-83C1-C191CC859FDC}" type="presParOf" srcId="{66046C72-BA4E-4705-8715-E72CEC155F81}" destId="{7518300A-9F4D-4605-8621-7221F653EEC1}" srcOrd="0" destOrd="0" presId="urn:microsoft.com/office/officeart/2009/3/layout/HorizontalOrganizationChart"/>
    <dgm:cxn modelId="{E311A6BD-99F4-4161-8771-518AB8EE8813}" type="presParOf" srcId="{66046C72-BA4E-4705-8715-E72CEC155F81}" destId="{AA9C26B8-959F-43EE-AC1F-CBEAF0B0B750}" srcOrd="1" destOrd="0" presId="urn:microsoft.com/office/officeart/2009/3/layout/HorizontalOrganizationChart"/>
    <dgm:cxn modelId="{8EE712CD-74C8-45DE-97A6-84D5A68AA9AE}" type="presParOf" srcId="{AFECD401-ED5A-49B4-926E-39274CF6E2D6}" destId="{95703852-23B1-4950-BEA9-F3A53CADB8C8}" srcOrd="1" destOrd="0" presId="urn:microsoft.com/office/officeart/2009/3/layout/HorizontalOrganizationChart"/>
    <dgm:cxn modelId="{23171424-6AB9-4C82-B4E1-260A9AFBE418}" type="presParOf" srcId="{AFECD401-ED5A-49B4-926E-39274CF6E2D6}" destId="{2C25E6AF-87EB-422E-ADD2-F354B7B58250}" srcOrd="2" destOrd="0" presId="urn:microsoft.com/office/officeart/2009/3/layout/HorizontalOrganizationChart"/>
    <dgm:cxn modelId="{ECF15D33-5BE0-4842-B976-176F731D19CD}" type="presParOf" srcId="{DF10801B-AEC9-4EC1-BA42-8F184A4BDE97}" destId="{B4051C55-7606-414F-8A88-D3A9C349AAB9}" srcOrd="8" destOrd="0" presId="urn:microsoft.com/office/officeart/2009/3/layout/HorizontalOrganizationChart"/>
    <dgm:cxn modelId="{EC115E57-90EB-4F7F-8AA1-0140B2B2E517}" type="presParOf" srcId="{DF10801B-AEC9-4EC1-BA42-8F184A4BDE97}" destId="{6506DD34-4A5C-4E42-9A57-9E83EB80E43B}" srcOrd="9" destOrd="0" presId="urn:microsoft.com/office/officeart/2009/3/layout/HorizontalOrganizationChart"/>
    <dgm:cxn modelId="{72C1101B-5C16-4527-AF7C-E6A6F39E532F}" type="presParOf" srcId="{6506DD34-4A5C-4E42-9A57-9E83EB80E43B}" destId="{6B564CA7-42B1-4DA2-A11A-D59E4E672CFD}" srcOrd="0" destOrd="0" presId="urn:microsoft.com/office/officeart/2009/3/layout/HorizontalOrganizationChart"/>
    <dgm:cxn modelId="{D4682F01-6898-4B9A-9F6A-0A216404309D}" type="presParOf" srcId="{6B564CA7-42B1-4DA2-A11A-D59E4E672CFD}" destId="{8127755C-029D-44BC-B753-6F6EBBEF490D}" srcOrd="0" destOrd="0" presId="urn:microsoft.com/office/officeart/2009/3/layout/HorizontalOrganizationChart"/>
    <dgm:cxn modelId="{78B8D016-7193-4E19-90CE-C2933040ED08}" type="presParOf" srcId="{6B564CA7-42B1-4DA2-A11A-D59E4E672CFD}" destId="{B66A10D1-F166-4C6D-BB4A-D5C0C826E2AA}" srcOrd="1" destOrd="0" presId="urn:microsoft.com/office/officeart/2009/3/layout/HorizontalOrganizationChart"/>
    <dgm:cxn modelId="{08316CB7-1AA8-436A-8DB0-7E9482C3BE4A}" type="presParOf" srcId="{6506DD34-4A5C-4E42-9A57-9E83EB80E43B}" destId="{3A992AE0-ADBF-4F96-AFD5-ABA941D931E3}" srcOrd="1" destOrd="0" presId="urn:microsoft.com/office/officeart/2009/3/layout/HorizontalOrganizationChart"/>
    <dgm:cxn modelId="{4693BD97-B578-4ADF-BEB9-6CB09B1700EA}" type="presParOf" srcId="{6506DD34-4A5C-4E42-9A57-9E83EB80E43B}" destId="{61008EC7-B203-4789-9B85-E3BA038216D3}" srcOrd="2" destOrd="0" presId="urn:microsoft.com/office/officeart/2009/3/layout/HorizontalOrganizationChart"/>
    <dgm:cxn modelId="{8FEE6059-3EE5-4A5B-A23A-894E85F40821}" type="presParOf" srcId="{DF10801B-AEC9-4EC1-BA42-8F184A4BDE97}" destId="{99493D49-44BD-4DB5-94B6-4BDC167E92D6}" srcOrd="10" destOrd="0" presId="urn:microsoft.com/office/officeart/2009/3/layout/HorizontalOrganizationChart"/>
    <dgm:cxn modelId="{78C4944A-0BD7-4D67-B7C8-7E42AD193804}" type="presParOf" srcId="{DF10801B-AEC9-4EC1-BA42-8F184A4BDE97}" destId="{E175524B-793D-4500-9E88-9CC7416BAEBF}" srcOrd="11" destOrd="0" presId="urn:microsoft.com/office/officeart/2009/3/layout/HorizontalOrganizationChart"/>
    <dgm:cxn modelId="{2098FF2F-9B90-4440-A749-D1987B8B7478}" type="presParOf" srcId="{E175524B-793D-4500-9E88-9CC7416BAEBF}" destId="{7B83092F-0DC4-4722-821C-C1D4E417F20B}" srcOrd="0" destOrd="0" presId="urn:microsoft.com/office/officeart/2009/3/layout/HorizontalOrganizationChart"/>
    <dgm:cxn modelId="{DB3E5FB0-D3C1-4E08-9CF7-260CF62FBFED}" type="presParOf" srcId="{7B83092F-0DC4-4722-821C-C1D4E417F20B}" destId="{1B5362B1-9A3C-43F7-BB12-E134DF239ED1}" srcOrd="0" destOrd="0" presId="urn:microsoft.com/office/officeart/2009/3/layout/HorizontalOrganizationChart"/>
    <dgm:cxn modelId="{F3CA939D-3D37-4329-A569-357ACC7016FD}" type="presParOf" srcId="{7B83092F-0DC4-4722-821C-C1D4E417F20B}" destId="{4EB49823-E4F6-4E2C-9F27-861EB65E079D}" srcOrd="1" destOrd="0" presId="urn:microsoft.com/office/officeart/2009/3/layout/HorizontalOrganizationChart"/>
    <dgm:cxn modelId="{8FF745EB-F0BD-4BEE-8F79-AEA599A143CE}" type="presParOf" srcId="{E175524B-793D-4500-9E88-9CC7416BAEBF}" destId="{C72D58D9-B1F2-43D9-8106-75C8A8392015}" srcOrd="1" destOrd="0" presId="urn:microsoft.com/office/officeart/2009/3/layout/HorizontalOrganizationChart"/>
    <dgm:cxn modelId="{FAAF8CB8-F3DD-4D29-874F-AF69364FCA4B}" type="presParOf" srcId="{E175524B-793D-4500-9E88-9CC7416BAEBF}" destId="{36CA3A43-F00B-4F6A-9DBB-C41DD03E0D20}" srcOrd="2" destOrd="0" presId="urn:microsoft.com/office/officeart/2009/3/layout/HorizontalOrganizationChart"/>
    <dgm:cxn modelId="{C875A255-5714-44A9-B601-6D4497B02005}" type="presParOf" srcId="{DF10801B-AEC9-4EC1-BA42-8F184A4BDE97}" destId="{1EE99AB1-454A-409B-B0DD-DA047BBB57B8}" srcOrd="12" destOrd="0" presId="urn:microsoft.com/office/officeart/2009/3/layout/HorizontalOrganizationChart"/>
    <dgm:cxn modelId="{B2BEF319-DA8B-4A71-90F9-D5517D4ADDDA}" type="presParOf" srcId="{DF10801B-AEC9-4EC1-BA42-8F184A4BDE97}" destId="{748F84D1-587F-4329-8B30-14BD7D765497}" srcOrd="13" destOrd="0" presId="urn:microsoft.com/office/officeart/2009/3/layout/HorizontalOrganizationChart"/>
    <dgm:cxn modelId="{4623F29D-92B3-446B-8A72-19B553FC8A69}" type="presParOf" srcId="{748F84D1-587F-4329-8B30-14BD7D765497}" destId="{E0DBBF91-8794-4A74-A195-6F8192F43CC7}" srcOrd="0" destOrd="0" presId="urn:microsoft.com/office/officeart/2009/3/layout/HorizontalOrganizationChart"/>
    <dgm:cxn modelId="{47706FB3-8831-409D-B2E3-13AE1B6DDAEE}" type="presParOf" srcId="{E0DBBF91-8794-4A74-A195-6F8192F43CC7}" destId="{F922D5CD-B806-4884-A4A7-06FF93B3698C}" srcOrd="0" destOrd="0" presId="urn:microsoft.com/office/officeart/2009/3/layout/HorizontalOrganizationChart"/>
    <dgm:cxn modelId="{7A7957DF-112C-42FE-AB2D-6EE14D7EB0F6}" type="presParOf" srcId="{E0DBBF91-8794-4A74-A195-6F8192F43CC7}" destId="{FD77BD6E-882D-4ABD-823A-6FC93DC708F9}" srcOrd="1" destOrd="0" presId="urn:microsoft.com/office/officeart/2009/3/layout/HorizontalOrganizationChart"/>
    <dgm:cxn modelId="{4F5747AE-980E-4C5F-81B3-795BFFA264BA}" type="presParOf" srcId="{748F84D1-587F-4329-8B30-14BD7D765497}" destId="{92DC3105-6595-4EDA-8330-8AB05D2E2BD7}" srcOrd="1" destOrd="0" presId="urn:microsoft.com/office/officeart/2009/3/layout/HorizontalOrganizationChart"/>
    <dgm:cxn modelId="{D80F6579-9322-41D8-8F35-F59BD2DD2BBA}" type="presParOf" srcId="{748F84D1-587F-4329-8B30-14BD7D765497}" destId="{24C82206-CA47-4AFE-8578-BF0BF75D1068}" srcOrd="2" destOrd="0" presId="urn:microsoft.com/office/officeart/2009/3/layout/HorizontalOrganizationChart"/>
    <dgm:cxn modelId="{C16AD3D5-95FC-48ED-AE2B-42ADE672E01A}" type="presParOf" srcId="{DF10801B-AEC9-4EC1-BA42-8F184A4BDE97}" destId="{71BB241C-7FE4-4C3B-85B5-8072D87F05D2}" srcOrd="14" destOrd="0" presId="urn:microsoft.com/office/officeart/2009/3/layout/HorizontalOrganizationChart"/>
    <dgm:cxn modelId="{822DAE09-4AAC-40C4-B6ED-DED5DDC237AD}" type="presParOf" srcId="{DF10801B-AEC9-4EC1-BA42-8F184A4BDE97}" destId="{C2802A6B-DE62-468A-9697-106693026CFF}" srcOrd="15" destOrd="0" presId="urn:microsoft.com/office/officeart/2009/3/layout/HorizontalOrganizationChart"/>
    <dgm:cxn modelId="{318279DF-84C3-4D63-8F56-7E1419CCAB67}" type="presParOf" srcId="{C2802A6B-DE62-468A-9697-106693026CFF}" destId="{D44E0A94-9694-410D-89EE-7C861B215317}" srcOrd="0" destOrd="0" presId="urn:microsoft.com/office/officeart/2009/3/layout/HorizontalOrganizationChart"/>
    <dgm:cxn modelId="{56E5EF2F-6517-4253-BE98-2BE5BFD49B9F}" type="presParOf" srcId="{D44E0A94-9694-410D-89EE-7C861B215317}" destId="{2393BE41-C4BD-4D6B-BE77-7C451A537A78}" srcOrd="0" destOrd="0" presId="urn:microsoft.com/office/officeart/2009/3/layout/HorizontalOrganizationChart"/>
    <dgm:cxn modelId="{D10F8FEC-6CFB-4394-8EAA-35F770578AB4}" type="presParOf" srcId="{D44E0A94-9694-410D-89EE-7C861B215317}" destId="{E712D03B-02D4-4AD6-8BA1-DA59A6C77035}" srcOrd="1" destOrd="0" presId="urn:microsoft.com/office/officeart/2009/3/layout/HorizontalOrganizationChart"/>
    <dgm:cxn modelId="{330F23B2-3B54-4AE4-A63B-458BE7EE621E}" type="presParOf" srcId="{C2802A6B-DE62-468A-9697-106693026CFF}" destId="{0890F6C8-1C27-4610-AB3E-3C9A86CC4CAF}" srcOrd="1" destOrd="0" presId="urn:microsoft.com/office/officeart/2009/3/layout/HorizontalOrganizationChart"/>
    <dgm:cxn modelId="{25B088E1-4291-4693-9E58-4E0541878BD2}" type="presParOf" srcId="{C2802A6B-DE62-468A-9697-106693026CFF}" destId="{E1A7E768-5083-4D64-8EB9-81FF243EF2FD}" srcOrd="2" destOrd="0" presId="urn:microsoft.com/office/officeart/2009/3/layout/HorizontalOrganizationChart"/>
    <dgm:cxn modelId="{789A3FED-91DD-4BBC-A397-99C225367D48}" type="presParOf" srcId="{DF10801B-AEC9-4EC1-BA42-8F184A4BDE97}" destId="{70E840F8-596B-4FD4-A145-FDC6EC58BDA5}" srcOrd="16" destOrd="0" presId="urn:microsoft.com/office/officeart/2009/3/layout/HorizontalOrganizationChart"/>
    <dgm:cxn modelId="{C20F2A52-F2D5-4DDA-BE16-77112DB2D5B0}" type="presParOf" srcId="{DF10801B-AEC9-4EC1-BA42-8F184A4BDE97}" destId="{6F55634C-B190-454B-992E-480980C56BCC}" srcOrd="17" destOrd="0" presId="urn:microsoft.com/office/officeart/2009/3/layout/HorizontalOrganizationChart"/>
    <dgm:cxn modelId="{43ECFCC6-0E00-470E-B9C4-BC5D1586694F}" type="presParOf" srcId="{6F55634C-B190-454B-992E-480980C56BCC}" destId="{102A3CCA-3D14-4F3C-9F53-693FEFC45D9B}" srcOrd="0" destOrd="0" presId="urn:microsoft.com/office/officeart/2009/3/layout/HorizontalOrganizationChart"/>
    <dgm:cxn modelId="{59888FF6-71B1-4920-8C49-D9E871C3B651}" type="presParOf" srcId="{102A3CCA-3D14-4F3C-9F53-693FEFC45D9B}" destId="{C366488D-79A3-4DC4-AAB4-394736A9080D}" srcOrd="0" destOrd="0" presId="urn:microsoft.com/office/officeart/2009/3/layout/HorizontalOrganizationChart"/>
    <dgm:cxn modelId="{6A826413-FF8C-4C74-8599-0DC7A39E0C1B}" type="presParOf" srcId="{102A3CCA-3D14-4F3C-9F53-693FEFC45D9B}" destId="{72A037F7-4A3D-4880-B4B1-FCD07B046C81}" srcOrd="1" destOrd="0" presId="urn:microsoft.com/office/officeart/2009/3/layout/HorizontalOrganizationChart"/>
    <dgm:cxn modelId="{B2A820FA-502F-4D4C-8D1F-1D9128BA7161}" type="presParOf" srcId="{6F55634C-B190-454B-992E-480980C56BCC}" destId="{059869A1-873A-460C-92F9-A31E7B40EF65}" srcOrd="1" destOrd="0" presId="urn:microsoft.com/office/officeart/2009/3/layout/HorizontalOrganizationChart"/>
    <dgm:cxn modelId="{0A0F0E7D-40C3-4729-9015-8912F2B7051E}" type="presParOf" srcId="{6F55634C-B190-454B-992E-480980C56BCC}" destId="{3D1E504D-49C2-47F3-92A8-03971BEDB108}" srcOrd="2" destOrd="0" presId="urn:microsoft.com/office/officeart/2009/3/layout/HorizontalOrganizationChart"/>
    <dgm:cxn modelId="{546F1FD1-63C9-4E07-AF94-41DCCC9FA52C}" type="presParOf" srcId="{DF10801B-AEC9-4EC1-BA42-8F184A4BDE97}" destId="{B5AE364C-BC87-4D8A-B945-299F5A0070AC}" srcOrd="18" destOrd="0" presId="urn:microsoft.com/office/officeart/2009/3/layout/HorizontalOrganizationChart"/>
    <dgm:cxn modelId="{67C4B4C0-17A4-4B71-A451-D59DE3656F78}" type="presParOf" srcId="{DF10801B-AEC9-4EC1-BA42-8F184A4BDE97}" destId="{35A378A9-573A-4341-8C6A-3841F06C2232}" srcOrd="19" destOrd="0" presId="urn:microsoft.com/office/officeart/2009/3/layout/HorizontalOrganizationChart"/>
    <dgm:cxn modelId="{2789A1E1-F471-44DE-BA58-4F7DCDEAAB3A}" type="presParOf" srcId="{35A378A9-573A-4341-8C6A-3841F06C2232}" destId="{5176EC3F-D42D-467A-B4E6-9FB8D6BC22D9}" srcOrd="0" destOrd="0" presId="urn:microsoft.com/office/officeart/2009/3/layout/HorizontalOrganizationChart"/>
    <dgm:cxn modelId="{E4B6C3EF-8EDA-4BDF-B45A-6EB9578AA2A1}" type="presParOf" srcId="{5176EC3F-D42D-467A-B4E6-9FB8D6BC22D9}" destId="{058968B2-BF9D-408D-8571-09F78CADFBC2}" srcOrd="0" destOrd="0" presId="urn:microsoft.com/office/officeart/2009/3/layout/HorizontalOrganizationChart"/>
    <dgm:cxn modelId="{B60F31DF-988B-4259-8ED3-8D043F4C28E3}" type="presParOf" srcId="{5176EC3F-D42D-467A-B4E6-9FB8D6BC22D9}" destId="{0B17E720-EF51-4C12-B6CB-2245BEAA4390}" srcOrd="1" destOrd="0" presId="urn:microsoft.com/office/officeart/2009/3/layout/HorizontalOrganizationChart"/>
    <dgm:cxn modelId="{CA23AD32-BAD4-488D-9725-866155D3E72E}" type="presParOf" srcId="{35A378A9-573A-4341-8C6A-3841F06C2232}" destId="{8997C27F-FA65-408B-9DDB-E15E7F6580A6}" srcOrd="1" destOrd="0" presId="urn:microsoft.com/office/officeart/2009/3/layout/HorizontalOrganizationChart"/>
    <dgm:cxn modelId="{ED930EED-CE1F-4D1D-B667-2921F5108D1F}" type="presParOf" srcId="{35A378A9-573A-4341-8C6A-3841F06C2232}" destId="{7E533C35-73D3-4053-A6C2-4F1EECBF95A5}" srcOrd="2" destOrd="0" presId="urn:microsoft.com/office/officeart/2009/3/layout/HorizontalOrganizationChart"/>
    <dgm:cxn modelId="{C43AABF6-6FB9-4E04-B134-E8ED2835D3C1}" type="presParOf" srcId="{DF10801B-AEC9-4EC1-BA42-8F184A4BDE97}" destId="{469D3030-0FB6-4A3B-A287-B8D0E1A029B2}" srcOrd="20" destOrd="0" presId="urn:microsoft.com/office/officeart/2009/3/layout/HorizontalOrganizationChart"/>
    <dgm:cxn modelId="{5B610AC3-74B9-459B-8677-EAFF4E204BE9}" type="presParOf" srcId="{DF10801B-AEC9-4EC1-BA42-8F184A4BDE97}" destId="{C2FAF45F-99A5-4277-96A1-9820316211B0}" srcOrd="21" destOrd="0" presId="urn:microsoft.com/office/officeart/2009/3/layout/HorizontalOrganizationChart"/>
    <dgm:cxn modelId="{BF88E1F0-B71E-45F1-BAE4-7DE86FB5F045}" type="presParOf" srcId="{C2FAF45F-99A5-4277-96A1-9820316211B0}" destId="{6F57473A-E973-409B-9DEE-E921214755D4}" srcOrd="0" destOrd="0" presId="urn:microsoft.com/office/officeart/2009/3/layout/HorizontalOrganizationChart"/>
    <dgm:cxn modelId="{F8F336D5-0D27-45AE-B841-8DB014AD698B}" type="presParOf" srcId="{6F57473A-E973-409B-9DEE-E921214755D4}" destId="{A17BFE66-0389-4E16-BC55-78F84293B2D2}" srcOrd="0" destOrd="0" presId="urn:microsoft.com/office/officeart/2009/3/layout/HorizontalOrganizationChart"/>
    <dgm:cxn modelId="{9094A336-5E65-47E3-81BB-1D3813640E4F}" type="presParOf" srcId="{6F57473A-E973-409B-9DEE-E921214755D4}" destId="{32474638-5BED-4993-B964-6ECA7AED2155}" srcOrd="1" destOrd="0" presId="urn:microsoft.com/office/officeart/2009/3/layout/HorizontalOrganizationChart"/>
    <dgm:cxn modelId="{E3C283E3-2008-4F15-AD0F-752DA6BC6FC2}" type="presParOf" srcId="{C2FAF45F-99A5-4277-96A1-9820316211B0}" destId="{2E12E490-0C2A-4DC4-9FB4-D06C29F837F7}" srcOrd="1" destOrd="0" presId="urn:microsoft.com/office/officeart/2009/3/layout/HorizontalOrganizationChart"/>
    <dgm:cxn modelId="{82AA6F11-EEA8-4B75-AE04-5957AE35C694}" type="presParOf" srcId="{C2FAF45F-99A5-4277-96A1-9820316211B0}" destId="{5E7BADCA-B32E-49CA-96F6-6A1F708315B0}" srcOrd="2" destOrd="0" presId="urn:microsoft.com/office/officeart/2009/3/layout/HorizontalOrganizationChart"/>
    <dgm:cxn modelId="{520D1D63-1696-4824-9075-6ADF9FD5113A}" type="presParOf" srcId="{B5C2E267-B1C6-4404-98A3-3FC90CC8C889}" destId="{32D33C36-919D-4CD7-8C14-E35AFAE6B1C3}" srcOrd="2" destOrd="0" presId="urn:microsoft.com/office/officeart/2009/3/layout/HorizontalOrganizationChart"/>
    <dgm:cxn modelId="{6D17FE10-5E38-4588-BB41-5F50E655A25E}" type="presParOf" srcId="{2F6CDEF7-C6D8-4305-A463-3C6577134BE1}" destId="{E026C083-87E3-4157-A7C3-B40ED818D1B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0AB8C-C584-4A06-A005-2D7F006D75F6}">
      <dsp:nvSpPr>
        <dsp:cNvPr id="0" name=""/>
        <dsp:cNvSpPr/>
      </dsp:nvSpPr>
      <dsp:spPr>
        <a:xfrm>
          <a:off x="37" y="142438"/>
          <a:ext cx="3561489" cy="1039172"/>
        </a:xfrm>
        <a:prstGeom prst="rect">
          <a:avLst/>
        </a:prstGeom>
        <a:solidFill>
          <a:schemeClr val="accent4">
            <a:lumMod val="7500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Times New Roman" panose="02020603050405020304" pitchFamily="18" charset="0"/>
              <a:cs typeface="Times New Roman" panose="02020603050405020304" pitchFamily="18" charset="0"/>
            </a:rPr>
            <a:t>Linear Regression</a:t>
          </a:r>
        </a:p>
      </dsp:txBody>
      <dsp:txXfrm>
        <a:off x="37" y="142438"/>
        <a:ext cx="3561489" cy="1039172"/>
      </dsp:txXfrm>
    </dsp:sp>
    <dsp:sp modelId="{B9DA56CA-0AB0-4850-8F98-9FDA5FD15ED5}">
      <dsp:nvSpPr>
        <dsp:cNvPr id="0" name=""/>
        <dsp:cNvSpPr/>
      </dsp:nvSpPr>
      <dsp:spPr>
        <a:xfrm>
          <a:off x="37" y="1199915"/>
          <a:ext cx="3561489" cy="2854800"/>
        </a:xfrm>
        <a:prstGeom prst="rect">
          <a:avLst/>
        </a:prstGeom>
        <a:solidFill>
          <a:schemeClr val="accent4">
            <a:lumMod val="20000"/>
            <a:lumOff val="80000"/>
            <a:alpha val="90000"/>
          </a:schemeClr>
        </a:solidFill>
        <a:ln w="9525" cap="flat" cmpd="sng" algn="ctr">
          <a:solidFill>
            <a:schemeClr val="accent4">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100000"/>
            </a:lnSpc>
            <a:spcBef>
              <a:spcPct val="0"/>
            </a:spcBef>
            <a:spcAft>
              <a:spcPct val="15000"/>
            </a:spcAft>
            <a:buChar char="•"/>
          </a:pPr>
          <a:r>
            <a:rPr lang="en-US" sz="2100" kern="1200" dirty="0">
              <a:latin typeface="Times New Roman" panose="02020603050405020304" pitchFamily="18" charset="0"/>
              <a:cs typeface="Times New Roman" panose="02020603050405020304" pitchFamily="18" charset="0"/>
            </a:rPr>
            <a:t>A statistical method to model the relationship between a dependent variable and one or more independent variables by fitting a linear equation.</a:t>
          </a:r>
        </a:p>
      </dsp:txBody>
      <dsp:txXfrm>
        <a:off x="37" y="1199915"/>
        <a:ext cx="3561489" cy="2854800"/>
      </dsp:txXfrm>
    </dsp:sp>
    <dsp:sp modelId="{9A2912BE-2544-41B6-88C9-6B1B18DDB3FE}">
      <dsp:nvSpPr>
        <dsp:cNvPr id="0" name=""/>
        <dsp:cNvSpPr/>
      </dsp:nvSpPr>
      <dsp:spPr>
        <a:xfrm>
          <a:off x="4060135" y="142438"/>
          <a:ext cx="3561489" cy="1039172"/>
        </a:xfrm>
        <a:prstGeom prst="rect">
          <a:avLst/>
        </a:prstGeom>
        <a:solidFill>
          <a:schemeClr val="accent4">
            <a:lumMod val="7500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Times New Roman" panose="02020603050405020304" pitchFamily="18" charset="0"/>
              <a:cs typeface="Times New Roman" panose="02020603050405020304" pitchFamily="18" charset="0"/>
            </a:rPr>
            <a:t>AutoRegressive</a:t>
          </a:r>
          <a:r>
            <a:rPr lang="en-US" sz="2000" b="1" kern="1200" dirty="0">
              <a:latin typeface="Times New Roman" panose="02020603050405020304" pitchFamily="18" charset="0"/>
              <a:cs typeface="Times New Roman" panose="02020603050405020304" pitchFamily="18" charset="0"/>
            </a:rPr>
            <a:t> Integrated Moving Average</a:t>
          </a:r>
        </a:p>
      </dsp:txBody>
      <dsp:txXfrm>
        <a:off x="4060135" y="142438"/>
        <a:ext cx="3561489" cy="1039172"/>
      </dsp:txXfrm>
    </dsp:sp>
    <dsp:sp modelId="{60EB11C4-8725-4D1B-9964-03D43277278A}">
      <dsp:nvSpPr>
        <dsp:cNvPr id="0" name=""/>
        <dsp:cNvSpPr/>
      </dsp:nvSpPr>
      <dsp:spPr>
        <a:xfrm>
          <a:off x="4060135" y="1199915"/>
          <a:ext cx="3561489" cy="2854800"/>
        </a:xfrm>
        <a:prstGeom prst="rect">
          <a:avLst/>
        </a:prstGeom>
        <a:solidFill>
          <a:schemeClr val="accent4">
            <a:lumMod val="20000"/>
            <a:lumOff val="80000"/>
            <a:alpha val="90000"/>
          </a:schemeClr>
        </a:solidFill>
        <a:ln w="9525" cap="flat" cmpd="sng" algn="ctr">
          <a:solidFill>
            <a:schemeClr val="accent4">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100000"/>
            </a:lnSpc>
            <a:spcBef>
              <a:spcPct val="0"/>
            </a:spcBef>
            <a:spcAft>
              <a:spcPct val="15000"/>
            </a:spcAft>
            <a:buChar char="•"/>
          </a:pPr>
          <a:r>
            <a:rPr lang="en-US" sz="2100" kern="1200" dirty="0">
              <a:latin typeface="Times New Roman" panose="02020603050405020304" pitchFamily="18" charset="0"/>
              <a:cs typeface="Times New Roman" panose="02020603050405020304" pitchFamily="18" charset="0"/>
            </a:rPr>
            <a:t>A time series forecasting technique that combines </a:t>
          </a:r>
          <a:r>
            <a:rPr lang="en-US" sz="2100" kern="1200" dirty="0" err="1">
              <a:latin typeface="Times New Roman" panose="02020603050405020304" pitchFamily="18" charset="0"/>
              <a:cs typeface="Times New Roman" panose="02020603050405020304" pitchFamily="18" charset="0"/>
            </a:rPr>
            <a:t>autoregression</a:t>
          </a:r>
          <a:r>
            <a:rPr lang="en-US" sz="2100" kern="1200" dirty="0">
              <a:latin typeface="Times New Roman" panose="02020603050405020304" pitchFamily="18" charset="0"/>
              <a:cs typeface="Times New Roman" panose="02020603050405020304" pitchFamily="18" charset="0"/>
            </a:rPr>
            <a:t>, differencing, and moving averages to model and predict future values.</a:t>
          </a:r>
        </a:p>
      </dsp:txBody>
      <dsp:txXfrm>
        <a:off x="4060135" y="1199915"/>
        <a:ext cx="3561489"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0AB8C-C584-4A06-A005-2D7F006D75F6}">
      <dsp:nvSpPr>
        <dsp:cNvPr id="0" name=""/>
        <dsp:cNvSpPr/>
      </dsp:nvSpPr>
      <dsp:spPr>
        <a:xfrm>
          <a:off x="37" y="142438"/>
          <a:ext cx="3561489" cy="1039172"/>
        </a:xfrm>
        <a:prstGeom prst="rect">
          <a:avLst/>
        </a:prstGeom>
        <a:solidFill>
          <a:schemeClr val="accent4">
            <a:lumMod val="7500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Times New Roman" panose="02020603050405020304" pitchFamily="18" charset="0"/>
              <a:cs typeface="Times New Roman" panose="02020603050405020304" pitchFamily="18" charset="0"/>
            </a:rPr>
            <a:t>Seasonal ARIMA</a:t>
          </a:r>
        </a:p>
      </dsp:txBody>
      <dsp:txXfrm>
        <a:off x="37" y="142438"/>
        <a:ext cx="3561489" cy="1039172"/>
      </dsp:txXfrm>
    </dsp:sp>
    <dsp:sp modelId="{B9DA56CA-0AB0-4850-8F98-9FDA5FD15ED5}">
      <dsp:nvSpPr>
        <dsp:cNvPr id="0" name=""/>
        <dsp:cNvSpPr/>
      </dsp:nvSpPr>
      <dsp:spPr>
        <a:xfrm>
          <a:off x="37" y="1199915"/>
          <a:ext cx="3561489" cy="2854800"/>
        </a:xfrm>
        <a:prstGeom prst="rect">
          <a:avLst/>
        </a:prstGeom>
        <a:solidFill>
          <a:schemeClr val="accent4">
            <a:lumMod val="20000"/>
            <a:lumOff val="80000"/>
            <a:alpha val="90000"/>
          </a:schemeClr>
        </a:solidFill>
        <a:ln w="9525" cap="flat" cmpd="sng" algn="ctr">
          <a:solidFill>
            <a:schemeClr val="accent4">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100000"/>
            </a:lnSpc>
            <a:spcBef>
              <a:spcPct val="0"/>
            </a:spcBef>
            <a:spcAft>
              <a:spcPct val="15000"/>
            </a:spcAft>
            <a:buChar char="•"/>
          </a:pPr>
          <a:r>
            <a:rPr lang="en-US" sz="2100" kern="1200" dirty="0">
              <a:latin typeface="Times New Roman" panose="02020603050405020304" pitchFamily="18" charset="0"/>
              <a:cs typeface="Times New Roman" panose="02020603050405020304" pitchFamily="18" charset="0"/>
            </a:rPr>
            <a:t>An extension of ARIMA that includes seasonal components, useful for time series data with seasonal patterns.</a:t>
          </a:r>
        </a:p>
      </dsp:txBody>
      <dsp:txXfrm>
        <a:off x="37" y="1199915"/>
        <a:ext cx="3561489" cy="2854800"/>
      </dsp:txXfrm>
    </dsp:sp>
    <dsp:sp modelId="{9A2912BE-2544-41B6-88C9-6B1B18DDB3FE}">
      <dsp:nvSpPr>
        <dsp:cNvPr id="0" name=""/>
        <dsp:cNvSpPr/>
      </dsp:nvSpPr>
      <dsp:spPr>
        <a:xfrm>
          <a:off x="4060135" y="142438"/>
          <a:ext cx="3561489" cy="1039172"/>
        </a:xfrm>
        <a:prstGeom prst="rect">
          <a:avLst/>
        </a:prstGeom>
        <a:solidFill>
          <a:schemeClr val="accent4">
            <a:lumMod val="7500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Times New Roman" panose="02020603050405020304" pitchFamily="18" charset="0"/>
              <a:cs typeface="Times New Roman" panose="02020603050405020304" pitchFamily="18" charset="0"/>
            </a:rPr>
            <a:t>Facebook Prophet</a:t>
          </a:r>
        </a:p>
      </dsp:txBody>
      <dsp:txXfrm>
        <a:off x="4060135" y="142438"/>
        <a:ext cx="3561489" cy="1039172"/>
      </dsp:txXfrm>
    </dsp:sp>
    <dsp:sp modelId="{60EB11C4-8725-4D1B-9964-03D43277278A}">
      <dsp:nvSpPr>
        <dsp:cNvPr id="0" name=""/>
        <dsp:cNvSpPr/>
      </dsp:nvSpPr>
      <dsp:spPr>
        <a:xfrm>
          <a:off x="4060135" y="1199915"/>
          <a:ext cx="3561489" cy="2854800"/>
        </a:xfrm>
        <a:prstGeom prst="rect">
          <a:avLst/>
        </a:prstGeom>
        <a:solidFill>
          <a:schemeClr val="accent4">
            <a:lumMod val="20000"/>
            <a:lumOff val="80000"/>
            <a:alpha val="90000"/>
          </a:schemeClr>
        </a:solidFill>
        <a:ln w="9525" cap="flat" cmpd="sng" algn="ctr">
          <a:solidFill>
            <a:schemeClr val="accent4">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100000"/>
            </a:lnSpc>
            <a:spcBef>
              <a:spcPct val="0"/>
            </a:spcBef>
            <a:spcAft>
              <a:spcPct val="15000"/>
            </a:spcAft>
            <a:buChar char="•"/>
          </a:pPr>
          <a:r>
            <a:rPr lang="en-US" sz="2100" kern="1200" dirty="0">
              <a:latin typeface="Times New Roman" panose="02020603050405020304" pitchFamily="18" charset="0"/>
              <a:cs typeface="Times New Roman" panose="02020603050405020304" pitchFamily="18" charset="0"/>
            </a:rPr>
            <a:t>A forecasting tool developed by Facebook, designed for time series data with daily observations and strong seasonal effects, offering robust handling of missing data and outliers.</a:t>
          </a:r>
        </a:p>
      </dsp:txBody>
      <dsp:txXfrm>
        <a:off x="4060135" y="1199915"/>
        <a:ext cx="3561489"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D3030-0FB6-4A3B-A287-B8D0E1A029B2}">
      <dsp:nvSpPr>
        <dsp:cNvPr id="0" name=""/>
        <dsp:cNvSpPr/>
      </dsp:nvSpPr>
      <dsp:spPr>
        <a:xfrm>
          <a:off x="3549589" y="3259287"/>
          <a:ext cx="2369923" cy="1204347"/>
        </a:xfrm>
        <a:custGeom>
          <a:avLst/>
          <a:gdLst/>
          <a:ahLst/>
          <a:cxnLst/>
          <a:rect l="0" t="0" r="0" b="0"/>
          <a:pathLst>
            <a:path>
              <a:moveTo>
                <a:pt x="0" y="0"/>
              </a:moveTo>
              <a:lnTo>
                <a:pt x="2309353" y="0"/>
              </a:lnTo>
              <a:lnTo>
                <a:pt x="2309353" y="1204347"/>
              </a:lnTo>
              <a:lnTo>
                <a:pt x="2369923" y="120434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AE364C-BC87-4D8A-B945-299F5A0070AC}">
      <dsp:nvSpPr>
        <dsp:cNvPr id="0" name=""/>
        <dsp:cNvSpPr/>
      </dsp:nvSpPr>
      <dsp:spPr>
        <a:xfrm>
          <a:off x="3549589" y="3259287"/>
          <a:ext cx="2369923" cy="963477"/>
        </a:xfrm>
        <a:custGeom>
          <a:avLst/>
          <a:gdLst/>
          <a:ahLst/>
          <a:cxnLst/>
          <a:rect l="0" t="0" r="0" b="0"/>
          <a:pathLst>
            <a:path>
              <a:moveTo>
                <a:pt x="0" y="0"/>
              </a:moveTo>
              <a:lnTo>
                <a:pt x="2309353" y="0"/>
              </a:lnTo>
              <a:lnTo>
                <a:pt x="2309353" y="963477"/>
              </a:lnTo>
              <a:lnTo>
                <a:pt x="2369923" y="96347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E840F8-596B-4FD4-A145-FDC6EC58BDA5}">
      <dsp:nvSpPr>
        <dsp:cNvPr id="0" name=""/>
        <dsp:cNvSpPr/>
      </dsp:nvSpPr>
      <dsp:spPr>
        <a:xfrm>
          <a:off x="3549589" y="3259287"/>
          <a:ext cx="2369923" cy="722608"/>
        </a:xfrm>
        <a:custGeom>
          <a:avLst/>
          <a:gdLst/>
          <a:ahLst/>
          <a:cxnLst/>
          <a:rect l="0" t="0" r="0" b="0"/>
          <a:pathLst>
            <a:path>
              <a:moveTo>
                <a:pt x="0" y="0"/>
              </a:moveTo>
              <a:lnTo>
                <a:pt x="2309353" y="0"/>
              </a:lnTo>
              <a:lnTo>
                <a:pt x="2309353" y="722608"/>
              </a:lnTo>
              <a:lnTo>
                <a:pt x="2369923" y="72260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BB241C-7FE4-4C3B-85B5-8072D87F05D2}">
      <dsp:nvSpPr>
        <dsp:cNvPr id="0" name=""/>
        <dsp:cNvSpPr/>
      </dsp:nvSpPr>
      <dsp:spPr>
        <a:xfrm>
          <a:off x="3549589" y="3259287"/>
          <a:ext cx="2369923" cy="481738"/>
        </a:xfrm>
        <a:custGeom>
          <a:avLst/>
          <a:gdLst/>
          <a:ahLst/>
          <a:cxnLst/>
          <a:rect l="0" t="0" r="0" b="0"/>
          <a:pathLst>
            <a:path>
              <a:moveTo>
                <a:pt x="0" y="0"/>
              </a:moveTo>
              <a:lnTo>
                <a:pt x="2309353" y="0"/>
              </a:lnTo>
              <a:lnTo>
                <a:pt x="2309353" y="481738"/>
              </a:lnTo>
              <a:lnTo>
                <a:pt x="2369923" y="48173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E99AB1-454A-409B-B0DD-DA047BBB57B8}">
      <dsp:nvSpPr>
        <dsp:cNvPr id="0" name=""/>
        <dsp:cNvSpPr/>
      </dsp:nvSpPr>
      <dsp:spPr>
        <a:xfrm>
          <a:off x="3549589" y="3259287"/>
          <a:ext cx="2369923" cy="240869"/>
        </a:xfrm>
        <a:custGeom>
          <a:avLst/>
          <a:gdLst/>
          <a:ahLst/>
          <a:cxnLst/>
          <a:rect l="0" t="0" r="0" b="0"/>
          <a:pathLst>
            <a:path>
              <a:moveTo>
                <a:pt x="0" y="0"/>
              </a:moveTo>
              <a:lnTo>
                <a:pt x="2309353" y="0"/>
              </a:lnTo>
              <a:lnTo>
                <a:pt x="2309353" y="240869"/>
              </a:lnTo>
              <a:lnTo>
                <a:pt x="2369923" y="24086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493D49-44BD-4DB5-94B6-4BDC167E92D6}">
      <dsp:nvSpPr>
        <dsp:cNvPr id="0" name=""/>
        <dsp:cNvSpPr/>
      </dsp:nvSpPr>
      <dsp:spPr>
        <a:xfrm>
          <a:off x="3549589" y="3213567"/>
          <a:ext cx="2369923" cy="91440"/>
        </a:xfrm>
        <a:custGeom>
          <a:avLst/>
          <a:gdLst/>
          <a:ahLst/>
          <a:cxnLst/>
          <a:rect l="0" t="0" r="0" b="0"/>
          <a:pathLst>
            <a:path>
              <a:moveTo>
                <a:pt x="0" y="45720"/>
              </a:moveTo>
              <a:lnTo>
                <a:pt x="2369923" y="4572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051C55-7606-414F-8A88-D3A9C349AAB9}">
      <dsp:nvSpPr>
        <dsp:cNvPr id="0" name=""/>
        <dsp:cNvSpPr/>
      </dsp:nvSpPr>
      <dsp:spPr>
        <a:xfrm>
          <a:off x="3549589" y="3018418"/>
          <a:ext cx="2369923" cy="240869"/>
        </a:xfrm>
        <a:custGeom>
          <a:avLst/>
          <a:gdLst/>
          <a:ahLst/>
          <a:cxnLst/>
          <a:rect l="0" t="0" r="0" b="0"/>
          <a:pathLst>
            <a:path>
              <a:moveTo>
                <a:pt x="0" y="240869"/>
              </a:moveTo>
              <a:lnTo>
                <a:pt x="2309353" y="240869"/>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5E55D5-6949-4BC8-ACF5-ACC2C20E1BB1}">
      <dsp:nvSpPr>
        <dsp:cNvPr id="0" name=""/>
        <dsp:cNvSpPr/>
      </dsp:nvSpPr>
      <dsp:spPr>
        <a:xfrm>
          <a:off x="3549589" y="2777548"/>
          <a:ext cx="2369923" cy="481738"/>
        </a:xfrm>
        <a:custGeom>
          <a:avLst/>
          <a:gdLst/>
          <a:ahLst/>
          <a:cxnLst/>
          <a:rect l="0" t="0" r="0" b="0"/>
          <a:pathLst>
            <a:path>
              <a:moveTo>
                <a:pt x="0" y="481738"/>
              </a:moveTo>
              <a:lnTo>
                <a:pt x="2309353" y="481738"/>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E83461-752B-421C-B512-49607C17D8E4}">
      <dsp:nvSpPr>
        <dsp:cNvPr id="0" name=""/>
        <dsp:cNvSpPr/>
      </dsp:nvSpPr>
      <dsp:spPr>
        <a:xfrm>
          <a:off x="3549589" y="2536679"/>
          <a:ext cx="2369923" cy="722608"/>
        </a:xfrm>
        <a:custGeom>
          <a:avLst/>
          <a:gdLst/>
          <a:ahLst/>
          <a:cxnLst/>
          <a:rect l="0" t="0" r="0" b="0"/>
          <a:pathLst>
            <a:path>
              <a:moveTo>
                <a:pt x="0" y="722608"/>
              </a:moveTo>
              <a:lnTo>
                <a:pt x="2309353" y="722608"/>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39AB31-C8A3-447E-A4BF-45543B347C45}">
      <dsp:nvSpPr>
        <dsp:cNvPr id="0" name=""/>
        <dsp:cNvSpPr/>
      </dsp:nvSpPr>
      <dsp:spPr>
        <a:xfrm>
          <a:off x="3549589" y="2295809"/>
          <a:ext cx="2369923" cy="963477"/>
        </a:xfrm>
        <a:custGeom>
          <a:avLst/>
          <a:gdLst/>
          <a:ahLst/>
          <a:cxnLst/>
          <a:rect l="0" t="0" r="0" b="0"/>
          <a:pathLst>
            <a:path>
              <a:moveTo>
                <a:pt x="0" y="963477"/>
              </a:moveTo>
              <a:lnTo>
                <a:pt x="2309353" y="963477"/>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086947-F92D-410B-848E-8D2EAE0368FE}">
      <dsp:nvSpPr>
        <dsp:cNvPr id="0" name=""/>
        <dsp:cNvSpPr/>
      </dsp:nvSpPr>
      <dsp:spPr>
        <a:xfrm>
          <a:off x="3549589" y="2054940"/>
          <a:ext cx="2369923" cy="1204347"/>
        </a:xfrm>
        <a:custGeom>
          <a:avLst/>
          <a:gdLst/>
          <a:ahLst/>
          <a:cxnLst/>
          <a:rect l="0" t="0" r="0" b="0"/>
          <a:pathLst>
            <a:path>
              <a:moveTo>
                <a:pt x="0" y="1204347"/>
              </a:moveTo>
              <a:lnTo>
                <a:pt x="2309353" y="1204347"/>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E8A252-AB24-4BE5-A7D8-ADAB3CAD5572}">
      <dsp:nvSpPr>
        <dsp:cNvPr id="0" name=""/>
        <dsp:cNvSpPr/>
      </dsp:nvSpPr>
      <dsp:spPr>
        <a:xfrm>
          <a:off x="1500674" y="1892724"/>
          <a:ext cx="793846" cy="1366563"/>
        </a:xfrm>
        <a:custGeom>
          <a:avLst/>
          <a:gdLst/>
          <a:ahLst/>
          <a:cxnLst/>
          <a:rect l="0" t="0" r="0" b="0"/>
          <a:pathLst>
            <a:path>
              <a:moveTo>
                <a:pt x="0" y="0"/>
              </a:moveTo>
              <a:lnTo>
                <a:pt x="733276" y="0"/>
              </a:lnTo>
              <a:lnTo>
                <a:pt x="733276" y="1366563"/>
              </a:lnTo>
              <a:lnTo>
                <a:pt x="793846" y="136656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1A34D6-1DF4-4D29-9643-198D7482533F}">
      <dsp:nvSpPr>
        <dsp:cNvPr id="0" name=""/>
        <dsp:cNvSpPr/>
      </dsp:nvSpPr>
      <dsp:spPr>
        <a:xfrm>
          <a:off x="3549589" y="1512002"/>
          <a:ext cx="754510" cy="280806"/>
        </a:xfrm>
        <a:custGeom>
          <a:avLst/>
          <a:gdLst/>
          <a:ahLst/>
          <a:cxnLst/>
          <a:rect l="0" t="0" r="0" b="0"/>
          <a:pathLst>
            <a:path>
              <a:moveTo>
                <a:pt x="0" y="0"/>
              </a:moveTo>
              <a:lnTo>
                <a:pt x="693940" y="0"/>
              </a:lnTo>
              <a:lnTo>
                <a:pt x="693940" y="280806"/>
              </a:lnTo>
              <a:lnTo>
                <a:pt x="754510" y="28080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D7159-8531-4977-8CE3-E759812C6145}">
      <dsp:nvSpPr>
        <dsp:cNvPr id="0" name=""/>
        <dsp:cNvSpPr/>
      </dsp:nvSpPr>
      <dsp:spPr>
        <a:xfrm>
          <a:off x="3549589" y="1465419"/>
          <a:ext cx="754510" cy="91440"/>
        </a:xfrm>
        <a:custGeom>
          <a:avLst/>
          <a:gdLst/>
          <a:ahLst/>
          <a:cxnLst/>
          <a:rect l="0" t="0" r="0" b="0"/>
          <a:pathLst>
            <a:path>
              <a:moveTo>
                <a:pt x="0" y="46582"/>
              </a:moveTo>
              <a:lnTo>
                <a:pt x="693940" y="46582"/>
              </a:lnTo>
              <a:lnTo>
                <a:pt x="693940" y="45720"/>
              </a:lnTo>
              <a:lnTo>
                <a:pt x="754510" y="4572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1FA4B8-152B-44DC-B5ED-FE263396C137}">
      <dsp:nvSpPr>
        <dsp:cNvPr id="0" name=""/>
        <dsp:cNvSpPr/>
      </dsp:nvSpPr>
      <dsp:spPr>
        <a:xfrm>
          <a:off x="3549589" y="1229470"/>
          <a:ext cx="754510" cy="282531"/>
        </a:xfrm>
        <a:custGeom>
          <a:avLst/>
          <a:gdLst/>
          <a:ahLst/>
          <a:cxnLst/>
          <a:rect l="0" t="0" r="0" b="0"/>
          <a:pathLst>
            <a:path>
              <a:moveTo>
                <a:pt x="0" y="282531"/>
              </a:moveTo>
              <a:lnTo>
                <a:pt x="693940" y="282531"/>
              </a:lnTo>
              <a:lnTo>
                <a:pt x="693940" y="0"/>
              </a:lnTo>
              <a:lnTo>
                <a:pt x="754510"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EBD53-E3E4-4624-B5FD-94723602828B}">
      <dsp:nvSpPr>
        <dsp:cNvPr id="0" name=""/>
        <dsp:cNvSpPr/>
      </dsp:nvSpPr>
      <dsp:spPr>
        <a:xfrm>
          <a:off x="1500674" y="1512002"/>
          <a:ext cx="793846" cy="380721"/>
        </a:xfrm>
        <a:custGeom>
          <a:avLst/>
          <a:gdLst/>
          <a:ahLst/>
          <a:cxnLst/>
          <a:rect l="0" t="0" r="0" b="0"/>
          <a:pathLst>
            <a:path>
              <a:moveTo>
                <a:pt x="0" y="380721"/>
              </a:moveTo>
              <a:lnTo>
                <a:pt x="733276" y="380721"/>
              </a:lnTo>
              <a:lnTo>
                <a:pt x="733276" y="0"/>
              </a:lnTo>
              <a:lnTo>
                <a:pt x="793846"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73C4CE-0354-4A6A-9FAF-E4B0CC20FEAD}">
      <dsp:nvSpPr>
        <dsp:cNvPr id="0" name=""/>
        <dsp:cNvSpPr/>
      </dsp:nvSpPr>
      <dsp:spPr>
        <a:xfrm>
          <a:off x="3549589" y="526160"/>
          <a:ext cx="754510" cy="421640"/>
        </a:xfrm>
        <a:custGeom>
          <a:avLst/>
          <a:gdLst/>
          <a:ahLst/>
          <a:cxnLst/>
          <a:rect l="0" t="0" r="0" b="0"/>
          <a:pathLst>
            <a:path>
              <a:moveTo>
                <a:pt x="0" y="0"/>
              </a:moveTo>
              <a:lnTo>
                <a:pt x="693940" y="0"/>
              </a:lnTo>
              <a:lnTo>
                <a:pt x="693940" y="421640"/>
              </a:lnTo>
              <a:lnTo>
                <a:pt x="754510" y="42164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F7B7F9-6733-4AA0-A703-BE00690A86B4}">
      <dsp:nvSpPr>
        <dsp:cNvPr id="0" name=""/>
        <dsp:cNvSpPr/>
      </dsp:nvSpPr>
      <dsp:spPr>
        <a:xfrm>
          <a:off x="3549589" y="526160"/>
          <a:ext cx="754510" cy="139971"/>
        </a:xfrm>
        <a:custGeom>
          <a:avLst/>
          <a:gdLst/>
          <a:ahLst/>
          <a:cxnLst/>
          <a:rect l="0" t="0" r="0" b="0"/>
          <a:pathLst>
            <a:path>
              <a:moveTo>
                <a:pt x="0" y="0"/>
              </a:moveTo>
              <a:lnTo>
                <a:pt x="693940" y="0"/>
              </a:lnTo>
              <a:lnTo>
                <a:pt x="693940" y="139971"/>
              </a:lnTo>
              <a:lnTo>
                <a:pt x="754510" y="13997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3E5020-F740-4D09-A52C-7BD08593DC64}">
      <dsp:nvSpPr>
        <dsp:cNvPr id="0" name=""/>
        <dsp:cNvSpPr/>
      </dsp:nvSpPr>
      <dsp:spPr>
        <a:xfrm>
          <a:off x="3549589" y="384463"/>
          <a:ext cx="754510" cy="141697"/>
        </a:xfrm>
        <a:custGeom>
          <a:avLst/>
          <a:gdLst/>
          <a:ahLst/>
          <a:cxnLst/>
          <a:rect l="0" t="0" r="0" b="0"/>
          <a:pathLst>
            <a:path>
              <a:moveTo>
                <a:pt x="0" y="141697"/>
              </a:moveTo>
              <a:lnTo>
                <a:pt x="693940" y="141697"/>
              </a:lnTo>
              <a:lnTo>
                <a:pt x="693940" y="0"/>
              </a:lnTo>
              <a:lnTo>
                <a:pt x="754510"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B1076-B493-4F1B-9080-81D542F41414}">
      <dsp:nvSpPr>
        <dsp:cNvPr id="0" name=""/>
        <dsp:cNvSpPr/>
      </dsp:nvSpPr>
      <dsp:spPr>
        <a:xfrm>
          <a:off x="3549589" y="102978"/>
          <a:ext cx="754510" cy="423182"/>
        </a:xfrm>
        <a:custGeom>
          <a:avLst/>
          <a:gdLst/>
          <a:ahLst/>
          <a:cxnLst/>
          <a:rect l="0" t="0" r="0" b="0"/>
          <a:pathLst>
            <a:path>
              <a:moveTo>
                <a:pt x="0" y="423182"/>
              </a:moveTo>
              <a:lnTo>
                <a:pt x="693940" y="423182"/>
              </a:lnTo>
              <a:lnTo>
                <a:pt x="693940" y="0"/>
              </a:lnTo>
              <a:lnTo>
                <a:pt x="754510"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3D4572-8CBE-4B53-8E41-A4F0027939B5}">
      <dsp:nvSpPr>
        <dsp:cNvPr id="0" name=""/>
        <dsp:cNvSpPr/>
      </dsp:nvSpPr>
      <dsp:spPr>
        <a:xfrm>
          <a:off x="1500674" y="526160"/>
          <a:ext cx="793846" cy="1366563"/>
        </a:xfrm>
        <a:custGeom>
          <a:avLst/>
          <a:gdLst/>
          <a:ahLst/>
          <a:cxnLst/>
          <a:rect l="0" t="0" r="0" b="0"/>
          <a:pathLst>
            <a:path>
              <a:moveTo>
                <a:pt x="0" y="1366563"/>
              </a:moveTo>
              <a:lnTo>
                <a:pt x="733276" y="1366563"/>
              </a:lnTo>
              <a:lnTo>
                <a:pt x="733276" y="0"/>
              </a:lnTo>
              <a:lnTo>
                <a:pt x="793846"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6351F8-38FF-44ED-B0BE-65C5EB0E780F}">
      <dsp:nvSpPr>
        <dsp:cNvPr id="0" name=""/>
        <dsp:cNvSpPr/>
      </dsp:nvSpPr>
      <dsp:spPr>
        <a:xfrm>
          <a:off x="0" y="1641008"/>
          <a:ext cx="1500674" cy="503430"/>
        </a:xfrm>
        <a:prstGeom prst="rect">
          <a:avLst/>
        </a:prstGeom>
        <a:solidFill>
          <a:schemeClr val="accent4">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Times New Roman" panose="02020603050405020304" pitchFamily="18" charset="0"/>
              <a:cs typeface="Times New Roman" panose="02020603050405020304" pitchFamily="18" charset="0"/>
            </a:rPr>
            <a:t>Aviation Industry</a:t>
          </a:r>
        </a:p>
      </dsp:txBody>
      <dsp:txXfrm>
        <a:off x="0" y="1641008"/>
        <a:ext cx="1500674" cy="503430"/>
      </dsp:txXfrm>
    </dsp:sp>
    <dsp:sp modelId="{D18C5A35-F4CB-4296-A4AB-AE8E5C11D826}">
      <dsp:nvSpPr>
        <dsp:cNvPr id="0" name=""/>
        <dsp:cNvSpPr/>
      </dsp:nvSpPr>
      <dsp:spPr>
        <a:xfrm>
          <a:off x="2294521" y="341534"/>
          <a:ext cx="1255068" cy="369252"/>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Helicopters</a:t>
          </a:r>
        </a:p>
      </dsp:txBody>
      <dsp:txXfrm>
        <a:off x="2294521" y="341534"/>
        <a:ext cx="1255068" cy="369252"/>
      </dsp:txXfrm>
    </dsp:sp>
    <dsp:sp modelId="{D18A6C3F-380C-4536-AAE6-E06ACB7172B6}">
      <dsp:nvSpPr>
        <dsp:cNvPr id="0" name=""/>
        <dsp:cNvSpPr/>
      </dsp:nvSpPr>
      <dsp:spPr>
        <a:xfrm>
          <a:off x="4304100" y="0"/>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Hours Flown</a:t>
          </a:r>
        </a:p>
      </dsp:txBody>
      <dsp:txXfrm>
        <a:off x="4304100" y="0"/>
        <a:ext cx="1429813" cy="205956"/>
      </dsp:txXfrm>
    </dsp:sp>
    <dsp:sp modelId="{AE521314-1B32-4390-B4C1-90EC2C6E1CF7}">
      <dsp:nvSpPr>
        <dsp:cNvPr id="0" name=""/>
        <dsp:cNvSpPr/>
      </dsp:nvSpPr>
      <dsp:spPr>
        <a:xfrm>
          <a:off x="4304100" y="281485"/>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Number of Departures</a:t>
          </a:r>
        </a:p>
      </dsp:txBody>
      <dsp:txXfrm>
        <a:off x="4304100" y="281485"/>
        <a:ext cx="1429813" cy="205956"/>
      </dsp:txXfrm>
    </dsp:sp>
    <dsp:sp modelId="{316DEF11-53E1-478B-81C7-3026A517F58C}">
      <dsp:nvSpPr>
        <dsp:cNvPr id="0" name=""/>
        <dsp:cNvSpPr/>
      </dsp:nvSpPr>
      <dsp:spPr>
        <a:xfrm>
          <a:off x="4304100" y="563154"/>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Passengers Carried</a:t>
          </a:r>
        </a:p>
      </dsp:txBody>
      <dsp:txXfrm>
        <a:off x="4304100" y="563154"/>
        <a:ext cx="1429813" cy="205956"/>
      </dsp:txXfrm>
    </dsp:sp>
    <dsp:sp modelId="{112FCE75-E125-4438-A695-C12C6FEE1EF1}">
      <dsp:nvSpPr>
        <dsp:cNvPr id="0" name=""/>
        <dsp:cNvSpPr/>
      </dsp:nvSpPr>
      <dsp:spPr>
        <a:xfrm>
          <a:off x="4304100" y="844823"/>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Revenue Generated</a:t>
          </a:r>
        </a:p>
      </dsp:txBody>
      <dsp:txXfrm>
        <a:off x="4304100" y="844823"/>
        <a:ext cx="1429813" cy="205956"/>
      </dsp:txXfrm>
    </dsp:sp>
    <dsp:sp modelId="{5A7F5027-E952-4216-AAF3-16A792A60C1E}">
      <dsp:nvSpPr>
        <dsp:cNvPr id="0" name=""/>
        <dsp:cNvSpPr/>
      </dsp:nvSpPr>
      <dsp:spPr>
        <a:xfrm>
          <a:off x="2294521" y="1327375"/>
          <a:ext cx="1255068" cy="369252"/>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Hot Air Balloons</a:t>
          </a:r>
        </a:p>
      </dsp:txBody>
      <dsp:txXfrm>
        <a:off x="2294521" y="1327375"/>
        <a:ext cx="1255068" cy="369252"/>
      </dsp:txXfrm>
    </dsp:sp>
    <dsp:sp modelId="{C97A43A7-E976-4B6A-9CF2-827E2399CD18}">
      <dsp:nvSpPr>
        <dsp:cNvPr id="0" name=""/>
        <dsp:cNvSpPr/>
      </dsp:nvSpPr>
      <dsp:spPr>
        <a:xfrm>
          <a:off x="4304100" y="1126492"/>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Hours Flown</a:t>
          </a:r>
        </a:p>
      </dsp:txBody>
      <dsp:txXfrm>
        <a:off x="4304100" y="1126492"/>
        <a:ext cx="1429813" cy="205956"/>
      </dsp:txXfrm>
    </dsp:sp>
    <dsp:sp modelId="{B7B3229C-FD46-4879-9EBC-CB086E4B5DF1}">
      <dsp:nvSpPr>
        <dsp:cNvPr id="0" name=""/>
        <dsp:cNvSpPr/>
      </dsp:nvSpPr>
      <dsp:spPr>
        <a:xfrm>
          <a:off x="4304100" y="1408161"/>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Number of Departures</a:t>
          </a:r>
        </a:p>
      </dsp:txBody>
      <dsp:txXfrm>
        <a:off x="4304100" y="1408161"/>
        <a:ext cx="1429813" cy="205956"/>
      </dsp:txXfrm>
    </dsp:sp>
    <dsp:sp modelId="{1EB94D18-0B2F-48A7-B9BE-9B43DB19B95E}">
      <dsp:nvSpPr>
        <dsp:cNvPr id="0" name=""/>
        <dsp:cNvSpPr/>
      </dsp:nvSpPr>
      <dsp:spPr>
        <a:xfrm>
          <a:off x="4304100" y="1689830"/>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Passengers Carried</a:t>
          </a:r>
        </a:p>
      </dsp:txBody>
      <dsp:txXfrm>
        <a:off x="4304100" y="1689830"/>
        <a:ext cx="1429813" cy="205956"/>
      </dsp:txXfrm>
    </dsp:sp>
    <dsp:sp modelId="{BE623A40-691C-44B2-8628-246E0182C2FF}">
      <dsp:nvSpPr>
        <dsp:cNvPr id="0" name=""/>
        <dsp:cNvSpPr/>
      </dsp:nvSpPr>
      <dsp:spPr>
        <a:xfrm>
          <a:off x="2294521" y="3074661"/>
          <a:ext cx="1255068" cy="369252"/>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Airplanes</a:t>
          </a:r>
        </a:p>
      </dsp:txBody>
      <dsp:txXfrm>
        <a:off x="2294521" y="3074661"/>
        <a:ext cx="1255068" cy="369252"/>
      </dsp:txXfrm>
    </dsp:sp>
    <dsp:sp modelId="{CA518630-466C-4FD8-B163-A0D5784C4A93}">
      <dsp:nvSpPr>
        <dsp:cNvPr id="0" name=""/>
        <dsp:cNvSpPr/>
      </dsp:nvSpPr>
      <dsp:spPr>
        <a:xfrm>
          <a:off x="5919513" y="1972362"/>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Aircraft Movement</a:t>
          </a:r>
        </a:p>
      </dsp:txBody>
      <dsp:txXfrm>
        <a:off x="5919513" y="1972362"/>
        <a:ext cx="1372817" cy="165156"/>
      </dsp:txXfrm>
    </dsp:sp>
    <dsp:sp modelId="{A6C2DFC7-7B2A-4FB2-8FC9-ADD53EB76402}">
      <dsp:nvSpPr>
        <dsp:cNvPr id="0" name=""/>
        <dsp:cNvSpPr/>
      </dsp:nvSpPr>
      <dsp:spPr>
        <a:xfrm>
          <a:off x="5919513" y="2213231"/>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Freight Movement</a:t>
          </a:r>
        </a:p>
      </dsp:txBody>
      <dsp:txXfrm>
        <a:off x="5919513" y="2213231"/>
        <a:ext cx="1372817" cy="165156"/>
      </dsp:txXfrm>
    </dsp:sp>
    <dsp:sp modelId="{7D2EF10E-A84E-4DDA-81AB-749BE78CDCBE}">
      <dsp:nvSpPr>
        <dsp:cNvPr id="0" name=""/>
        <dsp:cNvSpPr/>
      </dsp:nvSpPr>
      <dsp:spPr>
        <a:xfrm>
          <a:off x="5919513" y="2454101"/>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 Movement</a:t>
          </a:r>
        </a:p>
      </dsp:txBody>
      <dsp:txXfrm>
        <a:off x="5919513" y="2454101"/>
        <a:ext cx="1372817" cy="165156"/>
      </dsp:txXfrm>
    </dsp:sp>
    <dsp:sp modelId="{7518300A-9F4D-4605-8621-7221F653EEC1}">
      <dsp:nvSpPr>
        <dsp:cNvPr id="0" name=""/>
        <dsp:cNvSpPr/>
      </dsp:nvSpPr>
      <dsp:spPr>
        <a:xfrm>
          <a:off x="5919513" y="2694970"/>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bg1"/>
              </a:solidFill>
              <a:latin typeface="Times New Roman" panose="02020603050405020304" pitchFamily="18" charset="0"/>
              <a:cs typeface="Times New Roman" panose="02020603050405020304" pitchFamily="18" charset="0"/>
            </a:rPr>
            <a:t>Profit and Loss</a:t>
          </a:r>
          <a:endParaRPr lang="en-US" sz="1100" kern="1200" dirty="0">
            <a:solidFill>
              <a:schemeClr val="bg1"/>
            </a:solidFill>
            <a:latin typeface="Times New Roman" panose="02020603050405020304" pitchFamily="18" charset="0"/>
            <a:cs typeface="Times New Roman" panose="02020603050405020304" pitchFamily="18" charset="0"/>
          </a:endParaRPr>
        </a:p>
      </dsp:txBody>
      <dsp:txXfrm>
        <a:off x="5919513" y="2694970"/>
        <a:ext cx="1372817" cy="165156"/>
      </dsp:txXfrm>
    </dsp:sp>
    <dsp:sp modelId="{8127755C-029D-44BC-B753-6F6EBBEF490D}">
      <dsp:nvSpPr>
        <dsp:cNvPr id="0" name=""/>
        <dsp:cNvSpPr/>
      </dsp:nvSpPr>
      <dsp:spPr>
        <a:xfrm>
          <a:off x="5919513" y="2935839"/>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Fleet Size</a:t>
          </a:r>
        </a:p>
      </dsp:txBody>
      <dsp:txXfrm>
        <a:off x="5919513" y="2935839"/>
        <a:ext cx="1372817" cy="165156"/>
      </dsp:txXfrm>
    </dsp:sp>
    <dsp:sp modelId="{1B5362B1-9A3C-43F7-BB12-E134DF239ED1}">
      <dsp:nvSpPr>
        <dsp:cNvPr id="0" name=""/>
        <dsp:cNvSpPr/>
      </dsp:nvSpPr>
      <dsp:spPr>
        <a:xfrm>
          <a:off x="5919513" y="3176709"/>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Market Share</a:t>
          </a:r>
        </a:p>
      </dsp:txBody>
      <dsp:txXfrm>
        <a:off x="5919513" y="3176709"/>
        <a:ext cx="1372817" cy="165156"/>
      </dsp:txXfrm>
    </dsp:sp>
    <dsp:sp modelId="{F922D5CD-B806-4884-A4A7-06FF93B3698C}">
      <dsp:nvSpPr>
        <dsp:cNvPr id="0" name=""/>
        <dsp:cNvSpPr/>
      </dsp:nvSpPr>
      <dsp:spPr>
        <a:xfrm>
          <a:off x="5919513" y="3417578"/>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Hours Flown</a:t>
          </a:r>
        </a:p>
      </dsp:txBody>
      <dsp:txXfrm>
        <a:off x="5919513" y="3417578"/>
        <a:ext cx="1372817" cy="165156"/>
      </dsp:txXfrm>
    </dsp:sp>
    <dsp:sp modelId="{2393BE41-C4BD-4D6B-BE77-7C451A537A78}">
      <dsp:nvSpPr>
        <dsp:cNvPr id="0" name=""/>
        <dsp:cNvSpPr/>
      </dsp:nvSpPr>
      <dsp:spPr>
        <a:xfrm>
          <a:off x="5919513" y="3658448"/>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chemeClr val="bg1"/>
              </a:solidFill>
              <a:latin typeface="Times New Roman" panose="02020603050405020304" pitchFamily="18" charset="0"/>
              <a:cs typeface="Times New Roman" panose="02020603050405020304" pitchFamily="18" charset="0"/>
            </a:rPr>
            <a:t>Kilometres</a:t>
          </a:r>
          <a:r>
            <a:rPr lang="en-US" sz="1100" kern="1200" dirty="0">
              <a:solidFill>
                <a:schemeClr val="bg1"/>
              </a:solidFill>
              <a:latin typeface="Times New Roman" panose="02020603050405020304" pitchFamily="18" charset="0"/>
              <a:cs typeface="Times New Roman" panose="02020603050405020304" pitchFamily="18" charset="0"/>
            </a:rPr>
            <a:t> Flown</a:t>
          </a:r>
        </a:p>
      </dsp:txBody>
      <dsp:txXfrm>
        <a:off x="5919513" y="3658448"/>
        <a:ext cx="1372817" cy="165156"/>
      </dsp:txXfrm>
    </dsp:sp>
    <dsp:sp modelId="{C366488D-79A3-4DC4-AAB4-394736A9080D}">
      <dsp:nvSpPr>
        <dsp:cNvPr id="0" name=""/>
        <dsp:cNvSpPr/>
      </dsp:nvSpPr>
      <dsp:spPr>
        <a:xfrm>
          <a:off x="5919513" y="3899317"/>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Passengers Carried</a:t>
          </a:r>
        </a:p>
      </dsp:txBody>
      <dsp:txXfrm>
        <a:off x="5919513" y="3899317"/>
        <a:ext cx="1372817" cy="165156"/>
      </dsp:txXfrm>
    </dsp:sp>
    <dsp:sp modelId="{058968B2-BF9D-408D-8571-09F78CADFBC2}">
      <dsp:nvSpPr>
        <dsp:cNvPr id="0" name=""/>
        <dsp:cNvSpPr/>
      </dsp:nvSpPr>
      <dsp:spPr>
        <a:xfrm>
          <a:off x="5919513" y="4140187"/>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 Load Factor</a:t>
          </a:r>
        </a:p>
      </dsp:txBody>
      <dsp:txXfrm>
        <a:off x="5919513" y="4140187"/>
        <a:ext cx="1372817" cy="165156"/>
      </dsp:txXfrm>
    </dsp:sp>
    <dsp:sp modelId="{A17BFE66-0389-4E16-BC55-78F84293B2D2}">
      <dsp:nvSpPr>
        <dsp:cNvPr id="0" name=""/>
        <dsp:cNvSpPr/>
      </dsp:nvSpPr>
      <dsp:spPr>
        <a:xfrm>
          <a:off x="5919513" y="4381056"/>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Pilot </a:t>
          </a:r>
          <a:r>
            <a:rPr lang="en-US" sz="1100" kern="1200" dirty="0" err="1">
              <a:solidFill>
                <a:schemeClr val="bg1"/>
              </a:solidFill>
              <a:latin typeface="Times New Roman" panose="02020603050405020304" pitchFamily="18" charset="0"/>
              <a:cs typeface="Times New Roman" panose="02020603050405020304" pitchFamily="18" charset="0"/>
            </a:rPr>
            <a:t>Licences</a:t>
          </a:r>
          <a:r>
            <a:rPr lang="en-US" sz="1100" kern="1200" dirty="0">
              <a:solidFill>
                <a:schemeClr val="bg1"/>
              </a:solidFill>
              <a:latin typeface="Times New Roman" panose="02020603050405020304" pitchFamily="18" charset="0"/>
              <a:cs typeface="Times New Roman" panose="02020603050405020304" pitchFamily="18" charset="0"/>
            </a:rPr>
            <a:t> Issued</a:t>
          </a:r>
        </a:p>
      </dsp:txBody>
      <dsp:txXfrm>
        <a:off x="5919513" y="4381056"/>
        <a:ext cx="1372817" cy="1651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D3030-0FB6-4A3B-A287-B8D0E1A029B2}">
      <dsp:nvSpPr>
        <dsp:cNvPr id="0" name=""/>
        <dsp:cNvSpPr/>
      </dsp:nvSpPr>
      <dsp:spPr>
        <a:xfrm>
          <a:off x="3549589" y="3259287"/>
          <a:ext cx="2369923" cy="1204347"/>
        </a:xfrm>
        <a:custGeom>
          <a:avLst/>
          <a:gdLst/>
          <a:ahLst/>
          <a:cxnLst/>
          <a:rect l="0" t="0" r="0" b="0"/>
          <a:pathLst>
            <a:path>
              <a:moveTo>
                <a:pt x="0" y="0"/>
              </a:moveTo>
              <a:lnTo>
                <a:pt x="2309353" y="0"/>
              </a:lnTo>
              <a:lnTo>
                <a:pt x="2309353" y="1204347"/>
              </a:lnTo>
              <a:lnTo>
                <a:pt x="2369923" y="120434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AE364C-BC87-4D8A-B945-299F5A0070AC}">
      <dsp:nvSpPr>
        <dsp:cNvPr id="0" name=""/>
        <dsp:cNvSpPr/>
      </dsp:nvSpPr>
      <dsp:spPr>
        <a:xfrm>
          <a:off x="3549589" y="3259287"/>
          <a:ext cx="2369923" cy="963477"/>
        </a:xfrm>
        <a:custGeom>
          <a:avLst/>
          <a:gdLst/>
          <a:ahLst/>
          <a:cxnLst/>
          <a:rect l="0" t="0" r="0" b="0"/>
          <a:pathLst>
            <a:path>
              <a:moveTo>
                <a:pt x="0" y="0"/>
              </a:moveTo>
              <a:lnTo>
                <a:pt x="2309353" y="0"/>
              </a:lnTo>
              <a:lnTo>
                <a:pt x="2309353" y="963477"/>
              </a:lnTo>
              <a:lnTo>
                <a:pt x="2369923" y="96347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E840F8-596B-4FD4-A145-FDC6EC58BDA5}">
      <dsp:nvSpPr>
        <dsp:cNvPr id="0" name=""/>
        <dsp:cNvSpPr/>
      </dsp:nvSpPr>
      <dsp:spPr>
        <a:xfrm>
          <a:off x="3549589" y="3259287"/>
          <a:ext cx="2369923" cy="722608"/>
        </a:xfrm>
        <a:custGeom>
          <a:avLst/>
          <a:gdLst/>
          <a:ahLst/>
          <a:cxnLst/>
          <a:rect l="0" t="0" r="0" b="0"/>
          <a:pathLst>
            <a:path>
              <a:moveTo>
                <a:pt x="0" y="0"/>
              </a:moveTo>
              <a:lnTo>
                <a:pt x="2309353" y="0"/>
              </a:lnTo>
              <a:lnTo>
                <a:pt x="2309353" y="722608"/>
              </a:lnTo>
              <a:lnTo>
                <a:pt x="2369923" y="72260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BB241C-7FE4-4C3B-85B5-8072D87F05D2}">
      <dsp:nvSpPr>
        <dsp:cNvPr id="0" name=""/>
        <dsp:cNvSpPr/>
      </dsp:nvSpPr>
      <dsp:spPr>
        <a:xfrm>
          <a:off x="3549589" y="3259287"/>
          <a:ext cx="2369923" cy="481738"/>
        </a:xfrm>
        <a:custGeom>
          <a:avLst/>
          <a:gdLst/>
          <a:ahLst/>
          <a:cxnLst/>
          <a:rect l="0" t="0" r="0" b="0"/>
          <a:pathLst>
            <a:path>
              <a:moveTo>
                <a:pt x="0" y="0"/>
              </a:moveTo>
              <a:lnTo>
                <a:pt x="2309353" y="0"/>
              </a:lnTo>
              <a:lnTo>
                <a:pt x="2309353" y="481738"/>
              </a:lnTo>
              <a:lnTo>
                <a:pt x="2369923" y="48173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E99AB1-454A-409B-B0DD-DA047BBB57B8}">
      <dsp:nvSpPr>
        <dsp:cNvPr id="0" name=""/>
        <dsp:cNvSpPr/>
      </dsp:nvSpPr>
      <dsp:spPr>
        <a:xfrm>
          <a:off x="3549589" y="3259287"/>
          <a:ext cx="2369923" cy="240869"/>
        </a:xfrm>
        <a:custGeom>
          <a:avLst/>
          <a:gdLst/>
          <a:ahLst/>
          <a:cxnLst/>
          <a:rect l="0" t="0" r="0" b="0"/>
          <a:pathLst>
            <a:path>
              <a:moveTo>
                <a:pt x="0" y="0"/>
              </a:moveTo>
              <a:lnTo>
                <a:pt x="2309353" y="0"/>
              </a:lnTo>
              <a:lnTo>
                <a:pt x="2309353" y="240869"/>
              </a:lnTo>
              <a:lnTo>
                <a:pt x="2369923" y="24086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493D49-44BD-4DB5-94B6-4BDC167E92D6}">
      <dsp:nvSpPr>
        <dsp:cNvPr id="0" name=""/>
        <dsp:cNvSpPr/>
      </dsp:nvSpPr>
      <dsp:spPr>
        <a:xfrm>
          <a:off x="3549589" y="3213567"/>
          <a:ext cx="2369923" cy="91440"/>
        </a:xfrm>
        <a:custGeom>
          <a:avLst/>
          <a:gdLst/>
          <a:ahLst/>
          <a:cxnLst/>
          <a:rect l="0" t="0" r="0" b="0"/>
          <a:pathLst>
            <a:path>
              <a:moveTo>
                <a:pt x="0" y="45720"/>
              </a:moveTo>
              <a:lnTo>
                <a:pt x="2369923" y="4572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051C55-7606-414F-8A88-D3A9C349AAB9}">
      <dsp:nvSpPr>
        <dsp:cNvPr id="0" name=""/>
        <dsp:cNvSpPr/>
      </dsp:nvSpPr>
      <dsp:spPr>
        <a:xfrm>
          <a:off x="3549589" y="3018418"/>
          <a:ext cx="2369923" cy="240869"/>
        </a:xfrm>
        <a:custGeom>
          <a:avLst/>
          <a:gdLst/>
          <a:ahLst/>
          <a:cxnLst/>
          <a:rect l="0" t="0" r="0" b="0"/>
          <a:pathLst>
            <a:path>
              <a:moveTo>
                <a:pt x="0" y="240869"/>
              </a:moveTo>
              <a:lnTo>
                <a:pt x="2309353" y="240869"/>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5E55D5-6949-4BC8-ACF5-ACC2C20E1BB1}">
      <dsp:nvSpPr>
        <dsp:cNvPr id="0" name=""/>
        <dsp:cNvSpPr/>
      </dsp:nvSpPr>
      <dsp:spPr>
        <a:xfrm>
          <a:off x="3549589" y="2777548"/>
          <a:ext cx="2369923" cy="481738"/>
        </a:xfrm>
        <a:custGeom>
          <a:avLst/>
          <a:gdLst/>
          <a:ahLst/>
          <a:cxnLst/>
          <a:rect l="0" t="0" r="0" b="0"/>
          <a:pathLst>
            <a:path>
              <a:moveTo>
                <a:pt x="0" y="481738"/>
              </a:moveTo>
              <a:lnTo>
                <a:pt x="2309353" y="481738"/>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E83461-752B-421C-B512-49607C17D8E4}">
      <dsp:nvSpPr>
        <dsp:cNvPr id="0" name=""/>
        <dsp:cNvSpPr/>
      </dsp:nvSpPr>
      <dsp:spPr>
        <a:xfrm>
          <a:off x="3549589" y="2536679"/>
          <a:ext cx="2369923" cy="722608"/>
        </a:xfrm>
        <a:custGeom>
          <a:avLst/>
          <a:gdLst/>
          <a:ahLst/>
          <a:cxnLst/>
          <a:rect l="0" t="0" r="0" b="0"/>
          <a:pathLst>
            <a:path>
              <a:moveTo>
                <a:pt x="0" y="722608"/>
              </a:moveTo>
              <a:lnTo>
                <a:pt x="2309353" y="722608"/>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39AB31-C8A3-447E-A4BF-45543B347C45}">
      <dsp:nvSpPr>
        <dsp:cNvPr id="0" name=""/>
        <dsp:cNvSpPr/>
      </dsp:nvSpPr>
      <dsp:spPr>
        <a:xfrm>
          <a:off x="3549589" y="2295809"/>
          <a:ext cx="2369923" cy="963477"/>
        </a:xfrm>
        <a:custGeom>
          <a:avLst/>
          <a:gdLst/>
          <a:ahLst/>
          <a:cxnLst/>
          <a:rect l="0" t="0" r="0" b="0"/>
          <a:pathLst>
            <a:path>
              <a:moveTo>
                <a:pt x="0" y="963477"/>
              </a:moveTo>
              <a:lnTo>
                <a:pt x="2309353" y="963477"/>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086947-F92D-410B-848E-8D2EAE0368FE}">
      <dsp:nvSpPr>
        <dsp:cNvPr id="0" name=""/>
        <dsp:cNvSpPr/>
      </dsp:nvSpPr>
      <dsp:spPr>
        <a:xfrm>
          <a:off x="3549589" y="2054940"/>
          <a:ext cx="2369923" cy="1204347"/>
        </a:xfrm>
        <a:custGeom>
          <a:avLst/>
          <a:gdLst/>
          <a:ahLst/>
          <a:cxnLst/>
          <a:rect l="0" t="0" r="0" b="0"/>
          <a:pathLst>
            <a:path>
              <a:moveTo>
                <a:pt x="0" y="1204347"/>
              </a:moveTo>
              <a:lnTo>
                <a:pt x="2309353" y="1204347"/>
              </a:lnTo>
              <a:lnTo>
                <a:pt x="2309353" y="0"/>
              </a:lnTo>
              <a:lnTo>
                <a:pt x="2369923"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E8A252-AB24-4BE5-A7D8-ADAB3CAD5572}">
      <dsp:nvSpPr>
        <dsp:cNvPr id="0" name=""/>
        <dsp:cNvSpPr/>
      </dsp:nvSpPr>
      <dsp:spPr>
        <a:xfrm>
          <a:off x="1500674" y="1892724"/>
          <a:ext cx="793846" cy="1366563"/>
        </a:xfrm>
        <a:custGeom>
          <a:avLst/>
          <a:gdLst/>
          <a:ahLst/>
          <a:cxnLst/>
          <a:rect l="0" t="0" r="0" b="0"/>
          <a:pathLst>
            <a:path>
              <a:moveTo>
                <a:pt x="0" y="0"/>
              </a:moveTo>
              <a:lnTo>
                <a:pt x="733276" y="0"/>
              </a:lnTo>
              <a:lnTo>
                <a:pt x="733276" y="1366563"/>
              </a:lnTo>
              <a:lnTo>
                <a:pt x="793846" y="136656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1A34D6-1DF4-4D29-9643-198D7482533F}">
      <dsp:nvSpPr>
        <dsp:cNvPr id="0" name=""/>
        <dsp:cNvSpPr/>
      </dsp:nvSpPr>
      <dsp:spPr>
        <a:xfrm>
          <a:off x="3549589" y="1512002"/>
          <a:ext cx="754510" cy="280806"/>
        </a:xfrm>
        <a:custGeom>
          <a:avLst/>
          <a:gdLst/>
          <a:ahLst/>
          <a:cxnLst/>
          <a:rect l="0" t="0" r="0" b="0"/>
          <a:pathLst>
            <a:path>
              <a:moveTo>
                <a:pt x="0" y="0"/>
              </a:moveTo>
              <a:lnTo>
                <a:pt x="693940" y="0"/>
              </a:lnTo>
              <a:lnTo>
                <a:pt x="693940" y="280806"/>
              </a:lnTo>
              <a:lnTo>
                <a:pt x="754510" y="28080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D7159-8531-4977-8CE3-E759812C6145}">
      <dsp:nvSpPr>
        <dsp:cNvPr id="0" name=""/>
        <dsp:cNvSpPr/>
      </dsp:nvSpPr>
      <dsp:spPr>
        <a:xfrm>
          <a:off x="3549589" y="1465419"/>
          <a:ext cx="754510" cy="91440"/>
        </a:xfrm>
        <a:custGeom>
          <a:avLst/>
          <a:gdLst/>
          <a:ahLst/>
          <a:cxnLst/>
          <a:rect l="0" t="0" r="0" b="0"/>
          <a:pathLst>
            <a:path>
              <a:moveTo>
                <a:pt x="0" y="46582"/>
              </a:moveTo>
              <a:lnTo>
                <a:pt x="693940" y="46582"/>
              </a:lnTo>
              <a:lnTo>
                <a:pt x="693940" y="45720"/>
              </a:lnTo>
              <a:lnTo>
                <a:pt x="754510" y="4572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1FA4B8-152B-44DC-B5ED-FE263396C137}">
      <dsp:nvSpPr>
        <dsp:cNvPr id="0" name=""/>
        <dsp:cNvSpPr/>
      </dsp:nvSpPr>
      <dsp:spPr>
        <a:xfrm>
          <a:off x="3549589" y="1229470"/>
          <a:ext cx="754510" cy="282531"/>
        </a:xfrm>
        <a:custGeom>
          <a:avLst/>
          <a:gdLst/>
          <a:ahLst/>
          <a:cxnLst/>
          <a:rect l="0" t="0" r="0" b="0"/>
          <a:pathLst>
            <a:path>
              <a:moveTo>
                <a:pt x="0" y="282531"/>
              </a:moveTo>
              <a:lnTo>
                <a:pt x="693940" y="282531"/>
              </a:lnTo>
              <a:lnTo>
                <a:pt x="693940" y="0"/>
              </a:lnTo>
              <a:lnTo>
                <a:pt x="754510"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EBD53-E3E4-4624-B5FD-94723602828B}">
      <dsp:nvSpPr>
        <dsp:cNvPr id="0" name=""/>
        <dsp:cNvSpPr/>
      </dsp:nvSpPr>
      <dsp:spPr>
        <a:xfrm>
          <a:off x="1500674" y="1512002"/>
          <a:ext cx="793846" cy="380721"/>
        </a:xfrm>
        <a:custGeom>
          <a:avLst/>
          <a:gdLst/>
          <a:ahLst/>
          <a:cxnLst/>
          <a:rect l="0" t="0" r="0" b="0"/>
          <a:pathLst>
            <a:path>
              <a:moveTo>
                <a:pt x="0" y="380721"/>
              </a:moveTo>
              <a:lnTo>
                <a:pt x="733276" y="380721"/>
              </a:lnTo>
              <a:lnTo>
                <a:pt x="733276" y="0"/>
              </a:lnTo>
              <a:lnTo>
                <a:pt x="793846"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73C4CE-0354-4A6A-9FAF-E4B0CC20FEAD}">
      <dsp:nvSpPr>
        <dsp:cNvPr id="0" name=""/>
        <dsp:cNvSpPr/>
      </dsp:nvSpPr>
      <dsp:spPr>
        <a:xfrm>
          <a:off x="3549589" y="526160"/>
          <a:ext cx="754510" cy="421640"/>
        </a:xfrm>
        <a:custGeom>
          <a:avLst/>
          <a:gdLst/>
          <a:ahLst/>
          <a:cxnLst/>
          <a:rect l="0" t="0" r="0" b="0"/>
          <a:pathLst>
            <a:path>
              <a:moveTo>
                <a:pt x="0" y="0"/>
              </a:moveTo>
              <a:lnTo>
                <a:pt x="693940" y="0"/>
              </a:lnTo>
              <a:lnTo>
                <a:pt x="693940" y="421640"/>
              </a:lnTo>
              <a:lnTo>
                <a:pt x="754510" y="42164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F7B7F9-6733-4AA0-A703-BE00690A86B4}">
      <dsp:nvSpPr>
        <dsp:cNvPr id="0" name=""/>
        <dsp:cNvSpPr/>
      </dsp:nvSpPr>
      <dsp:spPr>
        <a:xfrm>
          <a:off x="3549589" y="526160"/>
          <a:ext cx="754510" cy="139971"/>
        </a:xfrm>
        <a:custGeom>
          <a:avLst/>
          <a:gdLst/>
          <a:ahLst/>
          <a:cxnLst/>
          <a:rect l="0" t="0" r="0" b="0"/>
          <a:pathLst>
            <a:path>
              <a:moveTo>
                <a:pt x="0" y="0"/>
              </a:moveTo>
              <a:lnTo>
                <a:pt x="693940" y="0"/>
              </a:lnTo>
              <a:lnTo>
                <a:pt x="693940" y="139971"/>
              </a:lnTo>
              <a:lnTo>
                <a:pt x="754510" y="13997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3E5020-F740-4D09-A52C-7BD08593DC64}">
      <dsp:nvSpPr>
        <dsp:cNvPr id="0" name=""/>
        <dsp:cNvSpPr/>
      </dsp:nvSpPr>
      <dsp:spPr>
        <a:xfrm>
          <a:off x="3549589" y="384463"/>
          <a:ext cx="754510" cy="141697"/>
        </a:xfrm>
        <a:custGeom>
          <a:avLst/>
          <a:gdLst/>
          <a:ahLst/>
          <a:cxnLst/>
          <a:rect l="0" t="0" r="0" b="0"/>
          <a:pathLst>
            <a:path>
              <a:moveTo>
                <a:pt x="0" y="141697"/>
              </a:moveTo>
              <a:lnTo>
                <a:pt x="693940" y="141697"/>
              </a:lnTo>
              <a:lnTo>
                <a:pt x="693940" y="0"/>
              </a:lnTo>
              <a:lnTo>
                <a:pt x="754510"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B1076-B493-4F1B-9080-81D542F41414}">
      <dsp:nvSpPr>
        <dsp:cNvPr id="0" name=""/>
        <dsp:cNvSpPr/>
      </dsp:nvSpPr>
      <dsp:spPr>
        <a:xfrm>
          <a:off x="3549589" y="102978"/>
          <a:ext cx="754510" cy="423182"/>
        </a:xfrm>
        <a:custGeom>
          <a:avLst/>
          <a:gdLst/>
          <a:ahLst/>
          <a:cxnLst/>
          <a:rect l="0" t="0" r="0" b="0"/>
          <a:pathLst>
            <a:path>
              <a:moveTo>
                <a:pt x="0" y="423182"/>
              </a:moveTo>
              <a:lnTo>
                <a:pt x="693940" y="423182"/>
              </a:lnTo>
              <a:lnTo>
                <a:pt x="693940" y="0"/>
              </a:lnTo>
              <a:lnTo>
                <a:pt x="754510"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3D4572-8CBE-4B53-8E41-A4F0027939B5}">
      <dsp:nvSpPr>
        <dsp:cNvPr id="0" name=""/>
        <dsp:cNvSpPr/>
      </dsp:nvSpPr>
      <dsp:spPr>
        <a:xfrm>
          <a:off x="1500674" y="526160"/>
          <a:ext cx="793846" cy="1366563"/>
        </a:xfrm>
        <a:custGeom>
          <a:avLst/>
          <a:gdLst/>
          <a:ahLst/>
          <a:cxnLst/>
          <a:rect l="0" t="0" r="0" b="0"/>
          <a:pathLst>
            <a:path>
              <a:moveTo>
                <a:pt x="0" y="1366563"/>
              </a:moveTo>
              <a:lnTo>
                <a:pt x="733276" y="1366563"/>
              </a:lnTo>
              <a:lnTo>
                <a:pt x="733276" y="0"/>
              </a:lnTo>
              <a:lnTo>
                <a:pt x="793846"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6351F8-38FF-44ED-B0BE-65C5EB0E780F}">
      <dsp:nvSpPr>
        <dsp:cNvPr id="0" name=""/>
        <dsp:cNvSpPr/>
      </dsp:nvSpPr>
      <dsp:spPr>
        <a:xfrm>
          <a:off x="0" y="1641008"/>
          <a:ext cx="1500674" cy="503430"/>
        </a:xfrm>
        <a:prstGeom prst="rect">
          <a:avLst/>
        </a:prstGeom>
        <a:solidFill>
          <a:schemeClr val="accent4">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Times New Roman" panose="02020603050405020304" pitchFamily="18" charset="0"/>
              <a:cs typeface="Times New Roman" panose="02020603050405020304" pitchFamily="18" charset="0"/>
            </a:rPr>
            <a:t>Aviation Industry</a:t>
          </a:r>
        </a:p>
      </dsp:txBody>
      <dsp:txXfrm>
        <a:off x="0" y="1641008"/>
        <a:ext cx="1500674" cy="503430"/>
      </dsp:txXfrm>
    </dsp:sp>
    <dsp:sp modelId="{D18C5A35-F4CB-4296-A4AB-AE8E5C11D826}">
      <dsp:nvSpPr>
        <dsp:cNvPr id="0" name=""/>
        <dsp:cNvSpPr/>
      </dsp:nvSpPr>
      <dsp:spPr>
        <a:xfrm>
          <a:off x="2294521" y="341534"/>
          <a:ext cx="1255068" cy="369252"/>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Helicopters</a:t>
          </a:r>
        </a:p>
      </dsp:txBody>
      <dsp:txXfrm>
        <a:off x="2294521" y="341534"/>
        <a:ext cx="1255068" cy="369252"/>
      </dsp:txXfrm>
    </dsp:sp>
    <dsp:sp modelId="{D18A6C3F-380C-4536-AAE6-E06ACB7172B6}">
      <dsp:nvSpPr>
        <dsp:cNvPr id="0" name=""/>
        <dsp:cNvSpPr/>
      </dsp:nvSpPr>
      <dsp:spPr>
        <a:xfrm>
          <a:off x="4304100" y="0"/>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Hours Flown</a:t>
          </a:r>
        </a:p>
      </dsp:txBody>
      <dsp:txXfrm>
        <a:off x="4304100" y="0"/>
        <a:ext cx="1429813" cy="205956"/>
      </dsp:txXfrm>
    </dsp:sp>
    <dsp:sp modelId="{AE521314-1B32-4390-B4C1-90EC2C6E1CF7}">
      <dsp:nvSpPr>
        <dsp:cNvPr id="0" name=""/>
        <dsp:cNvSpPr/>
      </dsp:nvSpPr>
      <dsp:spPr>
        <a:xfrm>
          <a:off x="4304100" y="281485"/>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Number of Departures</a:t>
          </a:r>
        </a:p>
      </dsp:txBody>
      <dsp:txXfrm>
        <a:off x="4304100" y="281485"/>
        <a:ext cx="1429813" cy="205956"/>
      </dsp:txXfrm>
    </dsp:sp>
    <dsp:sp modelId="{316DEF11-53E1-478B-81C7-3026A517F58C}">
      <dsp:nvSpPr>
        <dsp:cNvPr id="0" name=""/>
        <dsp:cNvSpPr/>
      </dsp:nvSpPr>
      <dsp:spPr>
        <a:xfrm>
          <a:off x="4304100" y="563154"/>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Passengers Carried</a:t>
          </a:r>
        </a:p>
      </dsp:txBody>
      <dsp:txXfrm>
        <a:off x="4304100" y="563154"/>
        <a:ext cx="1429813" cy="205956"/>
      </dsp:txXfrm>
    </dsp:sp>
    <dsp:sp modelId="{112FCE75-E125-4438-A695-C12C6FEE1EF1}">
      <dsp:nvSpPr>
        <dsp:cNvPr id="0" name=""/>
        <dsp:cNvSpPr/>
      </dsp:nvSpPr>
      <dsp:spPr>
        <a:xfrm>
          <a:off x="4304100" y="844823"/>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Revenue Generated</a:t>
          </a:r>
        </a:p>
      </dsp:txBody>
      <dsp:txXfrm>
        <a:off x="4304100" y="844823"/>
        <a:ext cx="1429813" cy="205956"/>
      </dsp:txXfrm>
    </dsp:sp>
    <dsp:sp modelId="{5A7F5027-E952-4216-AAF3-16A792A60C1E}">
      <dsp:nvSpPr>
        <dsp:cNvPr id="0" name=""/>
        <dsp:cNvSpPr/>
      </dsp:nvSpPr>
      <dsp:spPr>
        <a:xfrm>
          <a:off x="2294521" y="1327375"/>
          <a:ext cx="1255068" cy="369252"/>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Hot Air Balloons</a:t>
          </a:r>
        </a:p>
      </dsp:txBody>
      <dsp:txXfrm>
        <a:off x="2294521" y="1327375"/>
        <a:ext cx="1255068" cy="369252"/>
      </dsp:txXfrm>
    </dsp:sp>
    <dsp:sp modelId="{C97A43A7-E976-4B6A-9CF2-827E2399CD18}">
      <dsp:nvSpPr>
        <dsp:cNvPr id="0" name=""/>
        <dsp:cNvSpPr/>
      </dsp:nvSpPr>
      <dsp:spPr>
        <a:xfrm>
          <a:off x="4304100" y="1126492"/>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Hours Flown</a:t>
          </a:r>
        </a:p>
      </dsp:txBody>
      <dsp:txXfrm>
        <a:off x="4304100" y="1126492"/>
        <a:ext cx="1429813" cy="205956"/>
      </dsp:txXfrm>
    </dsp:sp>
    <dsp:sp modelId="{B7B3229C-FD46-4879-9EBC-CB086E4B5DF1}">
      <dsp:nvSpPr>
        <dsp:cNvPr id="0" name=""/>
        <dsp:cNvSpPr/>
      </dsp:nvSpPr>
      <dsp:spPr>
        <a:xfrm>
          <a:off x="4304100" y="1408161"/>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Number of Departures</a:t>
          </a:r>
        </a:p>
      </dsp:txBody>
      <dsp:txXfrm>
        <a:off x="4304100" y="1408161"/>
        <a:ext cx="1429813" cy="205956"/>
      </dsp:txXfrm>
    </dsp:sp>
    <dsp:sp modelId="{1EB94D18-0B2F-48A7-B9BE-9B43DB19B95E}">
      <dsp:nvSpPr>
        <dsp:cNvPr id="0" name=""/>
        <dsp:cNvSpPr/>
      </dsp:nvSpPr>
      <dsp:spPr>
        <a:xfrm>
          <a:off x="4304100" y="1689830"/>
          <a:ext cx="1429813" cy="2059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Passengers Carried</a:t>
          </a:r>
        </a:p>
      </dsp:txBody>
      <dsp:txXfrm>
        <a:off x="4304100" y="1689830"/>
        <a:ext cx="1429813" cy="205956"/>
      </dsp:txXfrm>
    </dsp:sp>
    <dsp:sp modelId="{BE623A40-691C-44B2-8628-246E0182C2FF}">
      <dsp:nvSpPr>
        <dsp:cNvPr id="0" name=""/>
        <dsp:cNvSpPr/>
      </dsp:nvSpPr>
      <dsp:spPr>
        <a:xfrm>
          <a:off x="2294521" y="3074661"/>
          <a:ext cx="1255068" cy="369252"/>
        </a:xfrm>
        <a:prstGeom prst="rect">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Airplanes</a:t>
          </a:r>
        </a:p>
      </dsp:txBody>
      <dsp:txXfrm>
        <a:off x="2294521" y="3074661"/>
        <a:ext cx="1255068" cy="369252"/>
      </dsp:txXfrm>
    </dsp:sp>
    <dsp:sp modelId="{CA518630-466C-4FD8-B163-A0D5784C4A93}">
      <dsp:nvSpPr>
        <dsp:cNvPr id="0" name=""/>
        <dsp:cNvSpPr/>
      </dsp:nvSpPr>
      <dsp:spPr>
        <a:xfrm>
          <a:off x="5919513" y="1972362"/>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Aircraft Movement</a:t>
          </a:r>
        </a:p>
      </dsp:txBody>
      <dsp:txXfrm>
        <a:off x="5919513" y="1972362"/>
        <a:ext cx="1372817" cy="165156"/>
      </dsp:txXfrm>
    </dsp:sp>
    <dsp:sp modelId="{A6C2DFC7-7B2A-4FB2-8FC9-ADD53EB76402}">
      <dsp:nvSpPr>
        <dsp:cNvPr id="0" name=""/>
        <dsp:cNvSpPr/>
      </dsp:nvSpPr>
      <dsp:spPr>
        <a:xfrm>
          <a:off x="5919513" y="2213231"/>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Freight Movement</a:t>
          </a:r>
        </a:p>
      </dsp:txBody>
      <dsp:txXfrm>
        <a:off x="5919513" y="2213231"/>
        <a:ext cx="1372817" cy="165156"/>
      </dsp:txXfrm>
    </dsp:sp>
    <dsp:sp modelId="{7D2EF10E-A84E-4DDA-81AB-749BE78CDCBE}">
      <dsp:nvSpPr>
        <dsp:cNvPr id="0" name=""/>
        <dsp:cNvSpPr/>
      </dsp:nvSpPr>
      <dsp:spPr>
        <a:xfrm>
          <a:off x="5919513" y="2454101"/>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 Movement</a:t>
          </a:r>
        </a:p>
      </dsp:txBody>
      <dsp:txXfrm>
        <a:off x="5919513" y="2454101"/>
        <a:ext cx="1372817" cy="165156"/>
      </dsp:txXfrm>
    </dsp:sp>
    <dsp:sp modelId="{7518300A-9F4D-4605-8621-7221F653EEC1}">
      <dsp:nvSpPr>
        <dsp:cNvPr id="0" name=""/>
        <dsp:cNvSpPr/>
      </dsp:nvSpPr>
      <dsp:spPr>
        <a:xfrm>
          <a:off x="5919513" y="2694970"/>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bg1"/>
              </a:solidFill>
              <a:latin typeface="Times New Roman" panose="02020603050405020304" pitchFamily="18" charset="0"/>
              <a:cs typeface="Times New Roman" panose="02020603050405020304" pitchFamily="18" charset="0"/>
            </a:rPr>
            <a:t>Profit and Loss</a:t>
          </a:r>
          <a:endParaRPr lang="en-US" sz="1100" kern="1200" dirty="0">
            <a:solidFill>
              <a:schemeClr val="bg1"/>
            </a:solidFill>
            <a:latin typeface="Times New Roman" panose="02020603050405020304" pitchFamily="18" charset="0"/>
            <a:cs typeface="Times New Roman" panose="02020603050405020304" pitchFamily="18" charset="0"/>
          </a:endParaRPr>
        </a:p>
      </dsp:txBody>
      <dsp:txXfrm>
        <a:off x="5919513" y="2694970"/>
        <a:ext cx="1372817" cy="165156"/>
      </dsp:txXfrm>
    </dsp:sp>
    <dsp:sp modelId="{8127755C-029D-44BC-B753-6F6EBBEF490D}">
      <dsp:nvSpPr>
        <dsp:cNvPr id="0" name=""/>
        <dsp:cNvSpPr/>
      </dsp:nvSpPr>
      <dsp:spPr>
        <a:xfrm>
          <a:off x="5919513" y="2935839"/>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Market Share</a:t>
          </a:r>
        </a:p>
      </dsp:txBody>
      <dsp:txXfrm>
        <a:off x="5919513" y="2935839"/>
        <a:ext cx="1372817" cy="165156"/>
      </dsp:txXfrm>
    </dsp:sp>
    <dsp:sp modelId="{1B5362B1-9A3C-43F7-BB12-E134DF239ED1}">
      <dsp:nvSpPr>
        <dsp:cNvPr id="0" name=""/>
        <dsp:cNvSpPr/>
      </dsp:nvSpPr>
      <dsp:spPr>
        <a:xfrm>
          <a:off x="5919513" y="3176709"/>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Fleet Size</a:t>
          </a:r>
        </a:p>
      </dsp:txBody>
      <dsp:txXfrm>
        <a:off x="5919513" y="3176709"/>
        <a:ext cx="1372817" cy="165156"/>
      </dsp:txXfrm>
    </dsp:sp>
    <dsp:sp modelId="{F922D5CD-B806-4884-A4A7-06FF93B3698C}">
      <dsp:nvSpPr>
        <dsp:cNvPr id="0" name=""/>
        <dsp:cNvSpPr/>
      </dsp:nvSpPr>
      <dsp:spPr>
        <a:xfrm>
          <a:off x="5919513" y="3417578"/>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Hours Flown</a:t>
          </a:r>
        </a:p>
      </dsp:txBody>
      <dsp:txXfrm>
        <a:off x="5919513" y="3417578"/>
        <a:ext cx="1372817" cy="165156"/>
      </dsp:txXfrm>
    </dsp:sp>
    <dsp:sp modelId="{2393BE41-C4BD-4D6B-BE77-7C451A537A78}">
      <dsp:nvSpPr>
        <dsp:cNvPr id="0" name=""/>
        <dsp:cNvSpPr/>
      </dsp:nvSpPr>
      <dsp:spPr>
        <a:xfrm>
          <a:off x="5919513" y="3658448"/>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schemeClr val="bg1"/>
              </a:solidFill>
              <a:latin typeface="Times New Roman" panose="02020603050405020304" pitchFamily="18" charset="0"/>
              <a:cs typeface="Times New Roman" panose="02020603050405020304" pitchFamily="18" charset="0"/>
            </a:rPr>
            <a:t>Kilometres</a:t>
          </a:r>
          <a:r>
            <a:rPr lang="en-US" sz="1100" kern="1200" dirty="0">
              <a:solidFill>
                <a:schemeClr val="bg1"/>
              </a:solidFill>
              <a:latin typeface="Times New Roman" panose="02020603050405020304" pitchFamily="18" charset="0"/>
              <a:cs typeface="Times New Roman" panose="02020603050405020304" pitchFamily="18" charset="0"/>
            </a:rPr>
            <a:t> Flown</a:t>
          </a:r>
        </a:p>
      </dsp:txBody>
      <dsp:txXfrm>
        <a:off x="5919513" y="3658448"/>
        <a:ext cx="1372817" cy="165156"/>
      </dsp:txXfrm>
    </dsp:sp>
    <dsp:sp modelId="{C366488D-79A3-4DC4-AAB4-394736A9080D}">
      <dsp:nvSpPr>
        <dsp:cNvPr id="0" name=""/>
        <dsp:cNvSpPr/>
      </dsp:nvSpPr>
      <dsp:spPr>
        <a:xfrm>
          <a:off x="5919513" y="3899317"/>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Passengers Carried</a:t>
          </a:r>
        </a:p>
      </dsp:txBody>
      <dsp:txXfrm>
        <a:off x="5919513" y="3899317"/>
        <a:ext cx="1372817" cy="165156"/>
      </dsp:txXfrm>
    </dsp:sp>
    <dsp:sp modelId="{058968B2-BF9D-408D-8571-09F78CADFBC2}">
      <dsp:nvSpPr>
        <dsp:cNvPr id="0" name=""/>
        <dsp:cNvSpPr/>
      </dsp:nvSpPr>
      <dsp:spPr>
        <a:xfrm>
          <a:off x="5919513" y="4140187"/>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Passenger Load Factor</a:t>
          </a:r>
        </a:p>
      </dsp:txBody>
      <dsp:txXfrm>
        <a:off x="5919513" y="4140187"/>
        <a:ext cx="1372817" cy="165156"/>
      </dsp:txXfrm>
    </dsp:sp>
    <dsp:sp modelId="{A17BFE66-0389-4E16-BC55-78F84293B2D2}">
      <dsp:nvSpPr>
        <dsp:cNvPr id="0" name=""/>
        <dsp:cNvSpPr/>
      </dsp:nvSpPr>
      <dsp:spPr>
        <a:xfrm>
          <a:off x="5919513" y="4381056"/>
          <a:ext cx="1372817" cy="165156"/>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Times New Roman" panose="02020603050405020304" pitchFamily="18" charset="0"/>
              <a:cs typeface="Times New Roman" panose="02020603050405020304" pitchFamily="18" charset="0"/>
            </a:rPr>
            <a:t>Pilot </a:t>
          </a:r>
          <a:r>
            <a:rPr lang="en-US" sz="1100" kern="1200" dirty="0" err="1">
              <a:solidFill>
                <a:schemeClr val="bg1"/>
              </a:solidFill>
              <a:latin typeface="Times New Roman" panose="02020603050405020304" pitchFamily="18" charset="0"/>
              <a:cs typeface="Times New Roman" panose="02020603050405020304" pitchFamily="18" charset="0"/>
            </a:rPr>
            <a:t>Licences</a:t>
          </a:r>
          <a:r>
            <a:rPr lang="en-US" sz="1100" kern="1200" dirty="0">
              <a:solidFill>
                <a:schemeClr val="bg1"/>
              </a:solidFill>
              <a:latin typeface="Times New Roman" panose="02020603050405020304" pitchFamily="18" charset="0"/>
              <a:cs typeface="Times New Roman" panose="02020603050405020304" pitchFamily="18" charset="0"/>
            </a:rPr>
            <a:t> Issued</a:t>
          </a:r>
        </a:p>
      </dsp:txBody>
      <dsp:txXfrm>
        <a:off x="5919513" y="4381056"/>
        <a:ext cx="1372817" cy="16515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sz="quarter" idx="1"/>
          </p:nvPr>
        </p:nvSpPr>
        <p:spPr>
          <a:xfrm>
            <a:off x="3995217" y="0"/>
            <a:ext cx="3056414" cy="465455"/>
          </a:xfrm>
          <a:prstGeom prst="rect">
            <a:avLst/>
          </a:prstGeom>
        </p:spPr>
        <p:txBody>
          <a:bodyPr vert="horz" lIns="93497" tIns="46749" rIns="93497" bIns="46749" rtlCol="0"/>
          <a:lstStyle>
            <a:lvl1pPr algn="r">
              <a:defRPr sz="1200"/>
            </a:lvl1pPr>
          </a:lstStyle>
          <a:p>
            <a:fld id="{942B1AF6-CDB1-478F-9D01-7398046465D1}" type="datetimeFigureOut">
              <a:rPr lang="en-US" smtClean="0"/>
              <a:t>11/9/2024</a:t>
            </a:fld>
            <a:endParaRPr lang="en-US"/>
          </a:p>
        </p:txBody>
      </p:sp>
      <p:sp>
        <p:nvSpPr>
          <p:cNvPr id="4" name="Footer Placeholder 3"/>
          <p:cNvSpPr>
            <a:spLocks noGrp="1"/>
          </p:cNvSpPr>
          <p:nvPr>
            <p:ph type="ftr" sz="quarter" idx="2"/>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29"/>
            <a:ext cx="3056414" cy="465455"/>
          </a:xfrm>
          <a:prstGeom prst="rect">
            <a:avLst/>
          </a:prstGeom>
        </p:spPr>
        <p:txBody>
          <a:bodyPr vert="horz" lIns="93497" tIns="46749" rIns="93497" bIns="46749" rtlCol="0" anchor="b"/>
          <a:lstStyle>
            <a:lvl1pPr algn="r">
              <a:defRPr sz="1200"/>
            </a:lvl1pPr>
          </a:lstStyle>
          <a:p>
            <a:fld id="{3BC553D5-AB52-4EA4-80BD-D73B6EAF2F77}" type="slidenum">
              <a:rPr lang="en-US" smtClean="0"/>
              <a:t>‹#›</a:t>
            </a:fld>
            <a:endParaRPr lang="en-US"/>
          </a:p>
        </p:txBody>
      </p:sp>
    </p:spTree>
    <p:extLst>
      <p:ext uri="{BB962C8B-B14F-4D97-AF65-F5344CB8AC3E}">
        <p14:creationId xmlns:p14="http://schemas.microsoft.com/office/powerpoint/2010/main" val="4029705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a:defRPr sz="1200"/>
            </a:lvl1pPr>
          </a:lstStyle>
          <a:p>
            <a:fld id="{7223ADDA-68B9-481A-BF6F-D4ED7E554F67}" type="datetimeFigureOut">
              <a:rPr lang="en-US" smtClean="0"/>
              <a:pPr/>
              <a:t>11/9/2024</a:t>
            </a:fld>
            <a:endParaRPr lang="en-US"/>
          </a:p>
        </p:txBody>
      </p:sp>
      <p:sp>
        <p:nvSpPr>
          <p:cNvPr id="4" name="Slide Image Placeholder 3"/>
          <p:cNvSpPr>
            <a:spLocks noGrp="1" noRot="1" noChangeAspect="1"/>
          </p:cNvSpPr>
          <p:nvPr>
            <p:ph type="sldImg" idx="2"/>
          </p:nvPr>
        </p:nvSpPr>
        <p:spPr>
          <a:xfrm>
            <a:off x="1200150" y="698500"/>
            <a:ext cx="4654550" cy="3490913"/>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21823"/>
            <a:ext cx="5642610" cy="4189095"/>
          </a:xfrm>
          <a:prstGeom prst="rect">
            <a:avLst/>
          </a:prstGeom>
        </p:spPr>
        <p:txBody>
          <a:bodyPr vert="horz" lIns="93497" tIns="46749" rIns="93497" bIns="467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a:defRPr sz="1200"/>
            </a:lvl1pPr>
          </a:lstStyle>
          <a:p>
            <a:fld id="{C86F48DB-0FFF-4FDA-9BCE-97C5A8F30BB1}" type="slidenum">
              <a:rPr lang="en-US" smtClean="0"/>
              <a:pPr/>
              <a:t>‹#›</a:t>
            </a:fld>
            <a:endParaRPr lang="en-US"/>
          </a:p>
        </p:txBody>
      </p:sp>
    </p:spTree>
    <p:extLst>
      <p:ext uri="{BB962C8B-B14F-4D97-AF65-F5344CB8AC3E}">
        <p14:creationId xmlns:p14="http://schemas.microsoft.com/office/powerpoint/2010/main" val="244531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09CA10A-D837-4FD1-90A1-E3DBEDE7DF63}"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F72E6-054E-415C-9C40-BA5A816C389C}" type="slidenum">
              <a:rPr lang="en-US" smtClean="0"/>
              <a:pPr/>
              <a:t>‹#›</a:t>
            </a:fld>
            <a:endParaRPr lang="en-US"/>
          </a:p>
        </p:txBody>
      </p:sp>
      <p:sp>
        <p:nvSpPr>
          <p:cNvPr id="7" name="TextBox 6"/>
          <p:cNvSpPr txBox="1"/>
          <p:nvPr userDrawn="1"/>
        </p:nvSpPr>
        <p:spPr>
          <a:xfrm>
            <a:off x="1697182" y="280553"/>
            <a:ext cx="1828799" cy="738664"/>
          </a:xfrm>
          <a:prstGeom prst="rect">
            <a:avLst/>
          </a:prstGeom>
          <a:solidFill>
            <a:schemeClr val="bg1"/>
          </a:solidFill>
        </p:spPr>
        <p:txBody>
          <a:bodyPr wrap="square" rtlCol="0">
            <a:spAutoFit/>
          </a:bodyPr>
          <a:lstStyle/>
          <a:p>
            <a:r>
              <a:rPr lang="en-IN" sz="1400"/>
              <a:t>Nilkamal School of Mathematics, Applied Statistics &amp; Analytics</a:t>
            </a:r>
          </a:p>
        </p:txBody>
      </p:sp>
    </p:spTree>
    <p:extLst>
      <p:ext uri="{BB962C8B-B14F-4D97-AF65-F5344CB8AC3E}">
        <p14:creationId xmlns:p14="http://schemas.microsoft.com/office/powerpoint/2010/main" val="100714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022E34-92BC-49D7-81A7-E57253E84318}" type="datetime1">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115485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32447-D198-457B-AF35-4646F1EBCB20}"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3438806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2E89B-D70F-45A7-BC83-72935F1D029C}"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715166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C07B99B-9672-47DA-A2E0-0F7DB9062903}" type="datetime1">
              <a:rPr lang="en-US" smtClean="0"/>
              <a:t>11/9/2024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1389741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AF5A5E7-F19E-43DD-AF3E-20840E23AF8D}" type="datetime1">
              <a:rPr lang="en-US" smtClean="0"/>
              <a:t>11/9/2024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1503988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D69F86-2DAB-4FF7-A2B5-3E6E2E1075BD}" type="datetime1">
              <a:rPr lang="en-US" smtClean="0"/>
              <a:t>11/9/2024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2436061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9AAFDFA-3656-4B0F-9466-1E89FE4401E1}" type="datetime1">
              <a:rPr lang="en-US" smtClean="0"/>
              <a:t>11/9/2024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1623936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71D3B02-0EAD-4288-873D-79F1451C247C}" type="datetime1">
              <a:rPr lang="en-US" smtClean="0"/>
              <a:t>11/9/2024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102715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689A740-49C1-436F-8CCC-DC6CBE21DB3F}" type="datetime1">
              <a:rPr lang="en-US" smtClean="0"/>
              <a:t>11/9/2024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2064672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40F097-106C-482E-9266-5A2ED1EA8B69}" type="datetime1">
              <a:rPr lang="en-US" smtClean="0"/>
              <a:t>11/9/2024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232948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C02AD1-CEA0-4215-BD19-3711B4FD0B0C}"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41049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54DA50-C924-4A28-81A6-801E68A2E79B}" type="datetime1">
              <a:rPr lang="en-US" smtClean="0"/>
              <a:t>11/9/2024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134382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AF0618-240E-4A18-A6EF-399EE7132B1F}" type="datetime1">
              <a:rPr lang="en-US" smtClean="0"/>
              <a:t>11/9/2024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3966781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2A67294-FC04-47C1-8B58-732A893426A7}" type="datetime1">
              <a:rPr lang="en-US" smtClean="0"/>
              <a:t>11/9/2024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14392262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DB12D86-C513-4F50-BE67-0BA16ABD9981}" type="datetime1">
              <a:rPr lang="en-US" smtClean="0"/>
              <a:t>11/9/2024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3701451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74C5523-832A-4878-B171-1065827676BD}" type="datetime1">
              <a:rPr lang="en-US" smtClean="0"/>
              <a:t>11/9/2024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A61D6EB-F63A-4497-BB4E-C73C72464458}" type="slidenum">
              <a:rPr lang="en-IN" smtClean="0"/>
              <a:t>‹#›</a:t>
            </a:fld>
            <a:endParaRPr lang="en-IN"/>
          </a:p>
        </p:txBody>
      </p:sp>
    </p:spTree>
    <p:extLst>
      <p:ext uri="{BB962C8B-B14F-4D97-AF65-F5344CB8AC3E}">
        <p14:creationId xmlns:p14="http://schemas.microsoft.com/office/powerpoint/2010/main" val="2866937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A63537-0290-4DDE-BDC0-C35B17679E79}"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2478885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5250B-7B83-4122-BC7D-4525F9375417}"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17872364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28CAC1-F863-4B89-A391-BD0A2887E588}"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2349197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41FBBF-8D55-40CF-8EDC-803721F01D13}" type="datetime1">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3853622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CFC40E-612F-4F7A-895E-67F1535995C9}" type="datetime1">
              <a:rPr lang="en-US" smtClean="0"/>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584725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7BA3A8-8CEC-4D33-8C31-3B011B38BE9E}"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28170945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D32D5A-9FD0-4405-A583-97DF0EE003B8}" type="datetime1">
              <a:rPr lang="en-US" smtClean="0"/>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31121469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A1AEB5-1943-43D1-8AFF-75DC2E582740}" type="datetime1">
              <a:rPr lang="en-US" smtClean="0"/>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1215019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591D14-D85F-465E-8BD5-E9ED2CA9CD86}" type="datetime1">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29791381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1B96EC-F8D5-42A7-B27A-841D5A82EF48}" type="datetime1">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32195608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FFE1A6-67F1-4C2F-A209-D65D066F087F}"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21568216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DB78A-98A0-4BDC-BBE2-8BA8BD18832A}"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14372D-632F-4A58-BA3C-7A8ABE7DE7B8}" type="slidenum">
              <a:rPr lang="en-US" smtClean="0"/>
              <a:pPr/>
              <a:t>‹#›</a:t>
            </a:fld>
            <a:endParaRPr lang="en-US"/>
          </a:p>
        </p:txBody>
      </p:sp>
    </p:spTree>
    <p:extLst>
      <p:ext uri="{BB962C8B-B14F-4D97-AF65-F5344CB8AC3E}">
        <p14:creationId xmlns:p14="http://schemas.microsoft.com/office/powerpoint/2010/main" val="136880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2671824-3B3B-4A46-9887-0049EA7DE779}"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2845771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156915-3A08-41A4-B771-195A71C00466}"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406870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29802A-CF09-46B2-9933-DC1E1E4E1B6B}"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41373097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33018F-E1AD-47C8-9944-88324617DEEC}" type="datetime1">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254289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A24D26-35F0-4C27-A4AA-59922C1E5EB2}"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2974304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CCE4EE-4B79-41CD-A62E-06CD4F7FAECA}" type="datetime1">
              <a:rPr lang="en-US" smtClean="0"/>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23927986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9F5FB6-E4A3-4D70-9BB0-0DEB9881E70F}" type="datetime1">
              <a:rPr lang="en-US" smtClean="0"/>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31854379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D85B3-B57F-4CF1-AD80-52C52060D5AB}" type="datetime1">
              <a:rPr lang="en-US" smtClean="0"/>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34735629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47BD1F-8544-4D66-AE82-4A8BCDB7200C}" type="datetime1">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693194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64E2A5-781C-409A-BEAE-B69DC464E866}" type="datetime1">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1410118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57419B-611F-476A-8A61-022F41E2A658}"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27358268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630D48-546E-46CF-893E-C460A4835BEF}" type="datetime1">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9F3CF2-7EA2-E04F-90FB-A86343F049F1}" type="slidenum">
              <a:rPr lang="en-US" smtClean="0"/>
              <a:pPr/>
              <a:t>‹#›</a:t>
            </a:fld>
            <a:endParaRPr lang="en-US"/>
          </a:p>
        </p:txBody>
      </p:sp>
    </p:spTree>
    <p:extLst>
      <p:ext uri="{BB962C8B-B14F-4D97-AF65-F5344CB8AC3E}">
        <p14:creationId xmlns:p14="http://schemas.microsoft.com/office/powerpoint/2010/main" val="56164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EA5CF3-4D85-4790-A3F0-FAF0E642EE67}" type="datetime1">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1266013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1A3362-090A-44E7-AB6C-3956FC500FD4}" type="datetime1">
              <a:rPr lang="en-US" smtClean="0"/>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376111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F51C16-8D40-4D58-ABFC-566423C30475}" type="datetime1">
              <a:rPr lang="en-US" smtClean="0"/>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409102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DD6847-BA0D-49AF-AEFB-1F68E9A90FF9}" type="datetime1">
              <a:rPr lang="en-US" smtClean="0"/>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2584080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BF9C912-3C5B-4D18-80C2-62C9DA09C3AC}" type="datetime1">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F72E6-054E-415C-9C40-BA5A816C389C}" type="slidenum">
              <a:rPr lang="en-US" smtClean="0"/>
              <a:pPr/>
              <a:t>‹#›</a:t>
            </a:fld>
            <a:endParaRPr lang="en-US"/>
          </a:p>
        </p:txBody>
      </p:sp>
    </p:spTree>
    <p:extLst>
      <p:ext uri="{BB962C8B-B14F-4D97-AF65-F5344CB8AC3E}">
        <p14:creationId xmlns:p14="http://schemas.microsoft.com/office/powerpoint/2010/main" val="2987781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alphaModFix amt="88000"/>
            <a:lum/>
          </a:blip>
          <a:srcRect/>
          <a:stretch>
            <a:fillRect l="-8000" r="-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85FB3-6F70-4E97-9186-58FC79041532}" type="datetime1">
              <a:rPr lang="en-US" smtClean="0"/>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F72E6-054E-415C-9C40-BA5A816C389C}" type="slidenum">
              <a:rPr lang="en-US" smtClean="0"/>
              <a:pPr/>
              <a:t>‹#›</a:t>
            </a:fld>
            <a:endParaRPr lang="en-US"/>
          </a:p>
        </p:txBody>
      </p:sp>
      <p:pic>
        <p:nvPicPr>
          <p:cNvPr id="13314" name="Picture 2" descr="C:\Users\kushadhar.suvarna\Desktop\NMIMS PPT\PPT format Uni&amp;College-17.jp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userDrawn="1"/>
        </p:nvSpPr>
        <p:spPr>
          <a:xfrm>
            <a:off x="1747406" y="285029"/>
            <a:ext cx="1863436" cy="738664"/>
          </a:xfrm>
          <a:prstGeom prst="rect">
            <a:avLst/>
          </a:prstGeom>
          <a:solidFill>
            <a:schemeClr val="bg1"/>
          </a:solidFill>
        </p:spPr>
        <p:txBody>
          <a:bodyPr wrap="square" rtlCol="0">
            <a:spAutoFit/>
          </a:bodyPr>
          <a:lstStyle/>
          <a:p>
            <a:r>
              <a:rPr lang="en-IN" sz="1400"/>
              <a:t>Nilkamal School of Mathematics, Applied Statistics &amp; Analytics</a:t>
            </a:r>
          </a:p>
        </p:txBody>
      </p:sp>
    </p:spTree>
    <p:extLst>
      <p:ext uri="{BB962C8B-B14F-4D97-AF65-F5344CB8AC3E}">
        <p14:creationId xmlns:p14="http://schemas.microsoft.com/office/powerpoint/2010/main" val="1532638830"/>
      </p:ext>
    </p:extLst>
  </p:cSld>
  <p:clrMap bg1="lt1" tx1="dk1" bg2="lt2" tx2="dk2" accent1="accent1" accent2="accent2" accent3="accent3" accent4="accent4" accent5="accent5" accent6="accent6" hlink="hlink" folHlink="folHlink"/>
  <p:sldLayoutIdLst>
    <p:sldLayoutId id="2147483842" r:id="rId1"/>
    <p:sldLayoutId id="2147483853"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F689AA-B34E-4386-B369-91EF02394A49}" type="datetime1">
              <a:rPr lang="en-US" smtClean="0"/>
              <a:t>11/9/2024</a:t>
            </a:fld>
            <a:endParaRPr lang="en-IN"/>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61D6EB-F63A-4497-BB4E-C73C72464458}" type="slidenum">
              <a:rPr lang="en-IN" smtClean="0"/>
              <a:t>‹#›</a:t>
            </a:fld>
            <a:endParaRPr lang="en-IN"/>
          </a:p>
        </p:txBody>
      </p:sp>
    </p:spTree>
    <p:extLst>
      <p:ext uri="{BB962C8B-B14F-4D97-AF65-F5344CB8AC3E}">
        <p14:creationId xmlns:p14="http://schemas.microsoft.com/office/powerpoint/2010/main" val="630839539"/>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88000"/>
            <a:lum/>
          </a:blip>
          <a:srcRect/>
          <a:stretch>
            <a:fillRect l="-8000" r="-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CC812-874B-4E69-93BE-EAC7FA5A4117}" type="datetime1">
              <a:rPr lang="en-US" smtClean="0"/>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4372D-632F-4A58-BA3C-7A8ABE7DE7B8}" type="slidenum">
              <a:rPr lang="en-US" smtClean="0"/>
              <a:pPr/>
              <a:t>‹#›</a:t>
            </a:fld>
            <a:endParaRPr lang="en-US"/>
          </a:p>
        </p:txBody>
      </p:sp>
    </p:spTree>
    <p:extLst>
      <p:ext uri="{BB962C8B-B14F-4D97-AF65-F5344CB8AC3E}">
        <p14:creationId xmlns:p14="http://schemas.microsoft.com/office/powerpoint/2010/main" val="104318861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88000"/>
            <a:lum/>
          </a:blip>
          <a:srcRect/>
          <a:stretch>
            <a:fillRect l="-8000" r="-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B0CA2-9713-4917-9875-45EA936A2B1F}" type="datetime1">
              <a:rPr lang="en-US" smtClean="0"/>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9F3CF2-7EA2-E04F-90FB-A86343F049F1}" type="slidenum">
              <a:rPr lang="en-US" smtClean="0"/>
              <a:pPr/>
              <a:t>‹#›</a:t>
            </a:fld>
            <a:endParaRPr lang="en-US"/>
          </a:p>
        </p:txBody>
      </p:sp>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763"/>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50640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4.png"/><Relationship Id="rId3" Type="http://schemas.openxmlformats.org/officeDocument/2006/relationships/image" Target="../media/image40.emf"/><Relationship Id="rId7" Type="http://schemas.openxmlformats.org/officeDocument/2006/relationships/image" Target="../media/image44.emf"/><Relationship Id="rId12" Type="http://schemas.openxmlformats.org/officeDocument/2006/relationships/image" Target="../media/image49.emf"/><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43.emf"/><Relationship Id="rId11" Type="http://schemas.openxmlformats.org/officeDocument/2006/relationships/image" Target="../media/image48.emf"/><Relationship Id="rId5" Type="http://schemas.openxmlformats.org/officeDocument/2006/relationships/image" Target="../media/image42.emf"/><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 Id="rId14" Type="http://schemas.openxmlformats.org/officeDocument/2006/relationships/image" Target="../media/image50.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jpe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ww.ibef.org/research/case-study/rise-of-the-indian-aviation-market#:~:text=India%20has%20become%20the%20third,total%20of%204%20million%20jobs." TargetMode="External"/><Relationship Id="rId3" Type="http://schemas.openxmlformats.org/officeDocument/2006/relationships/hyperlink" Target="https://www-indiastat-com.svkm.mapmyaccess.com/data/transport" TargetMode="External"/><Relationship Id="rId7" Type="http://schemas.openxmlformats.org/officeDocument/2006/relationships/hyperlink" Target="https://economictimes.indiatimes.com/industry/transportation/airlines-/-aviation/843-commercial-pilot-licences-issued-this-year-by-dgca/articleshow/11193883.cms?from=mdr"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www.knowindia.net/aviation7.html" TargetMode="External"/><Relationship Id="rId5" Type="http://schemas.openxmlformats.org/officeDocument/2006/relationships/hyperlink" Target="https://www.forbes.com/sites/danielreed/2020/11/09/the-pandemic-is-forcing-big-airlines-to-make-profound-long-lasting-decisions-about-their-fleets/" TargetMode="External"/><Relationship Id="rId10" Type="http://schemas.openxmlformats.org/officeDocument/2006/relationships/hyperlink" Target="https://www.civilaviation.gov.in/sites/default/files/migration/moca_001320.pdf" TargetMode="External"/><Relationship Id="rId4" Type="http://schemas.openxmlformats.org/officeDocument/2006/relationships/hyperlink" Target="https://www.macrotrends.net/global-metrics/countries/IND/IND/gdp-gross-domestic-product#google_vignette" TargetMode="External"/><Relationship Id="rId9" Type="http://schemas.openxmlformats.org/officeDocument/2006/relationships/hyperlink" Target="https://tejimandi.com/blogs/feature-articles/indias-civil-aviation-industry-a-powerhouse-of-growth"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5785" y="1849745"/>
            <a:ext cx="7422121" cy="1470025"/>
          </a:xfrm>
        </p:spPr>
        <p:txBody>
          <a:bodyPr>
            <a:noAutofit/>
          </a:bodyPr>
          <a:lstStyle/>
          <a:p>
            <a:pPr>
              <a:spcBef>
                <a:spcPts val="1200"/>
              </a:spcBef>
              <a:spcAft>
                <a:spcPts val="600"/>
              </a:spcAft>
            </a:pPr>
            <a:r>
              <a:rPr lang="en-US" sz="2500" i="1" dirty="0">
                <a:latin typeface="Century Gothic" panose="020B0502020202020204" pitchFamily="34" charset="0"/>
              </a:rPr>
              <a:t>Long Term Growth Trajectory of </a:t>
            </a:r>
            <a:br>
              <a:rPr lang="en-US" sz="2500" i="1" dirty="0">
                <a:latin typeface="Century Gothic" panose="020B0502020202020204" pitchFamily="34" charset="0"/>
              </a:rPr>
            </a:br>
            <a:r>
              <a:rPr lang="en-US" sz="2500" i="1" dirty="0">
                <a:latin typeface="Century Gothic" panose="020B0502020202020204" pitchFamily="34" charset="0"/>
              </a:rPr>
              <a:t>the Indian Aviation Industry </a:t>
            </a:r>
            <a:br>
              <a:rPr lang="en-US" sz="2500" i="1" dirty="0">
                <a:latin typeface="Century Gothic" panose="020B0502020202020204" pitchFamily="34" charset="0"/>
              </a:rPr>
            </a:br>
            <a:r>
              <a:rPr lang="en-US" sz="2500" i="1" dirty="0">
                <a:latin typeface="Century Gothic" panose="020B0502020202020204" pitchFamily="34" charset="0"/>
              </a:rPr>
              <a:t>Discounting COVID 19 Disruptions</a:t>
            </a:r>
            <a:endParaRPr lang="en-IN" sz="2500" i="1" dirty="0">
              <a:latin typeface="Century Gothic" panose="020B0502020202020204" pitchFamily="34" charset="0"/>
            </a:endParaRPr>
          </a:p>
        </p:txBody>
      </p:sp>
      <p:pic>
        <p:nvPicPr>
          <p:cNvPr id="6" name="Google Shape;332;p1"/>
          <p:cNvPicPr preferRelativeResize="0"/>
          <p:nvPr/>
        </p:nvPicPr>
        <p:blipFill rotWithShape="1">
          <a:blip r:embed="rId2">
            <a:alphaModFix/>
          </a:blip>
          <a:srcRect l="25594" t="10433" r="34106" b="67451"/>
          <a:stretch/>
        </p:blipFill>
        <p:spPr>
          <a:xfrm>
            <a:off x="1730326" y="366721"/>
            <a:ext cx="1941342" cy="598969"/>
          </a:xfrm>
          <a:prstGeom prst="rect">
            <a:avLst/>
          </a:prstGeom>
          <a:noFill/>
          <a:ln>
            <a:noFill/>
          </a:ln>
        </p:spPr>
      </p:pic>
      <p:graphicFrame>
        <p:nvGraphicFramePr>
          <p:cNvPr id="7" name="Table 6"/>
          <p:cNvGraphicFramePr>
            <a:graphicFrameLocks noGrp="1"/>
          </p:cNvGraphicFramePr>
          <p:nvPr>
            <p:extLst>
              <p:ext uri="{D42A27DB-BD31-4B8C-83A1-F6EECF244321}">
                <p14:modId xmlns:p14="http://schemas.microsoft.com/office/powerpoint/2010/main" val="110269449"/>
              </p:ext>
            </p:extLst>
          </p:nvPr>
        </p:nvGraphicFramePr>
        <p:xfrm>
          <a:off x="1730326" y="3476429"/>
          <a:ext cx="5645068" cy="1538545"/>
        </p:xfrm>
        <a:graphic>
          <a:graphicData uri="http://schemas.openxmlformats.org/drawingml/2006/table">
            <a:tbl>
              <a:tblPr>
                <a:tableStyleId>{D27102A9-8310-4765-A935-A1911B00CA55}</a:tableStyleId>
              </a:tblPr>
              <a:tblGrid>
                <a:gridCol w="1705419">
                  <a:extLst>
                    <a:ext uri="{9D8B030D-6E8A-4147-A177-3AD203B41FA5}">
                      <a16:colId xmlns:a16="http://schemas.microsoft.com/office/drawing/2014/main" val="1681198969"/>
                    </a:ext>
                  </a:extLst>
                </a:gridCol>
                <a:gridCol w="1322030">
                  <a:extLst>
                    <a:ext uri="{9D8B030D-6E8A-4147-A177-3AD203B41FA5}">
                      <a16:colId xmlns:a16="http://schemas.microsoft.com/office/drawing/2014/main" val="3372666636"/>
                    </a:ext>
                  </a:extLst>
                </a:gridCol>
                <a:gridCol w="2617619">
                  <a:extLst>
                    <a:ext uri="{9D8B030D-6E8A-4147-A177-3AD203B41FA5}">
                      <a16:colId xmlns:a16="http://schemas.microsoft.com/office/drawing/2014/main" val="4160371679"/>
                    </a:ext>
                  </a:extLst>
                </a:gridCol>
              </a:tblGrid>
              <a:tr h="307709">
                <a:tc>
                  <a:txBody>
                    <a:bodyPr/>
                    <a:lstStyle/>
                    <a:p>
                      <a:pPr algn="ctr" rtl="0" fontAlgn="ctr"/>
                      <a:r>
                        <a:rPr lang="en-US" sz="1400" dirty="0">
                          <a:effectLst/>
                          <a:latin typeface="Century Gothic" panose="020B0502020202020204" pitchFamily="34" charset="0"/>
                        </a:rPr>
                        <a:t>86052200019</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a:effectLst/>
                          <a:latin typeface="Century Gothic" panose="020B0502020202020204" pitchFamily="34" charset="0"/>
                        </a:rPr>
                        <a:t>A014</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err="1">
                          <a:effectLst/>
                          <a:latin typeface="Century Gothic" panose="020B0502020202020204" pitchFamily="34" charset="0"/>
                        </a:rPr>
                        <a:t>Abhishree</a:t>
                      </a:r>
                      <a:r>
                        <a:rPr lang="en-US" sz="1400" dirty="0">
                          <a:effectLst/>
                          <a:latin typeface="Century Gothic" panose="020B0502020202020204" pitchFamily="34" charset="0"/>
                        </a:rPr>
                        <a:t> Agarwal</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extLst>
                  <a:ext uri="{0D108BD9-81ED-4DB2-BD59-A6C34878D82A}">
                    <a16:rowId xmlns:a16="http://schemas.microsoft.com/office/drawing/2014/main" val="2501755081"/>
                  </a:ext>
                </a:extLst>
              </a:tr>
              <a:tr h="307709">
                <a:tc>
                  <a:txBody>
                    <a:bodyPr/>
                    <a:lstStyle/>
                    <a:p>
                      <a:pPr algn="ctr" rtl="0" fontAlgn="ctr"/>
                      <a:r>
                        <a:rPr lang="en-US" sz="1400" dirty="0">
                          <a:effectLst/>
                          <a:latin typeface="Century Gothic" panose="020B0502020202020204" pitchFamily="34" charset="0"/>
                        </a:rPr>
                        <a:t>86052200037</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a:effectLst/>
                          <a:latin typeface="Century Gothic" panose="020B0502020202020204" pitchFamily="34" charset="0"/>
                        </a:rPr>
                        <a:t>A029</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a:effectLst/>
                          <a:latin typeface="Century Gothic" panose="020B0502020202020204" pitchFamily="34" charset="0"/>
                        </a:rPr>
                        <a:t>Divyansha </a:t>
                      </a:r>
                      <a:r>
                        <a:rPr lang="en-US" sz="1400" dirty="0" err="1">
                          <a:effectLst/>
                          <a:latin typeface="Century Gothic" panose="020B0502020202020204" pitchFamily="34" charset="0"/>
                        </a:rPr>
                        <a:t>Sachdeva</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extLst>
                  <a:ext uri="{0D108BD9-81ED-4DB2-BD59-A6C34878D82A}">
                    <a16:rowId xmlns:a16="http://schemas.microsoft.com/office/drawing/2014/main" val="2448660112"/>
                  </a:ext>
                </a:extLst>
              </a:tr>
              <a:tr h="307709">
                <a:tc>
                  <a:txBody>
                    <a:bodyPr/>
                    <a:lstStyle/>
                    <a:p>
                      <a:pPr algn="ctr" rtl="0" fontAlgn="ctr"/>
                      <a:r>
                        <a:rPr lang="en-US" sz="1400">
                          <a:effectLst/>
                          <a:latin typeface="Century Gothic" panose="020B0502020202020204" pitchFamily="34" charset="0"/>
                        </a:rPr>
                        <a:t>86052200045</a:t>
                      </a:r>
                      <a:endParaRPr lang="en-US" sz="1400" b="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a:effectLst/>
                          <a:latin typeface="Century Gothic" panose="020B0502020202020204" pitchFamily="34" charset="0"/>
                        </a:rPr>
                        <a:t>A035</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a:effectLst/>
                          <a:latin typeface="Century Gothic" panose="020B0502020202020204" pitchFamily="34" charset="0"/>
                        </a:rPr>
                        <a:t>Manasvi </a:t>
                      </a:r>
                      <a:r>
                        <a:rPr lang="en-US" sz="1400" dirty="0" err="1">
                          <a:effectLst/>
                          <a:latin typeface="Century Gothic" panose="020B0502020202020204" pitchFamily="34" charset="0"/>
                        </a:rPr>
                        <a:t>Kadhi</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extLst>
                  <a:ext uri="{0D108BD9-81ED-4DB2-BD59-A6C34878D82A}">
                    <a16:rowId xmlns:a16="http://schemas.microsoft.com/office/drawing/2014/main" val="1452902475"/>
                  </a:ext>
                </a:extLst>
              </a:tr>
              <a:tr h="307709">
                <a:tc>
                  <a:txBody>
                    <a:bodyPr/>
                    <a:lstStyle/>
                    <a:p>
                      <a:pPr algn="ctr" rtl="0" fontAlgn="ctr"/>
                      <a:r>
                        <a:rPr lang="en-US" sz="1400">
                          <a:effectLst/>
                          <a:latin typeface="Century Gothic" panose="020B0502020202020204" pitchFamily="34" charset="0"/>
                        </a:rPr>
                        <a:t>86052200051</a:t>
                      </a:r>
                      <a:endParaRPr lang="en-US" sz="1400" b="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a:effectLst/>
                          <a:latin typeface="Century Gothic" panose="020B0502020202020204" pitchFamily="34" charset="0"/>
                        </a:rPr>
                        <a:t>A038</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err="1">
                          <a:effectLst/>
                          <a:latin typeface="Century Gothic" panose="020B0502020202020204" pitchFamily="34" charset="0"/>
                        </a:rPr>
                        <a:t>Keval</a:t>
                      </a:r>
                      <a:r>
                        <a:rPr lang="en-US" sz="1400" dirty="0">
                          <a:effectLst/>
                          <a:latin typeface="Century Gothic" panose="020B0502020202020204" pitchFamily="34" charset="0"/>
                        </a:rPr>
                        <a:t> Mehta</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extLst>
                  <a:ext uri="{0D108BD9-81ED-4DB2-BD59-A6C34878D82A}">
                    <a16:rowId xmlns:a16="http://schemas.microsoft.com/office/drawing/2014/main" val="1271707831"/>
                  </a:ext>
                </a:extLst>
              </a:tr>
              <a:tr h="307709">
                <a:tc>
                  <a:txBody>
                    <a:bodyPr/>
                    <a:lstStyle/>
                    <a:p>
                      <a:pPr algn="ctr" rtl="0" fontAlgn="ctr"/>
                      <a:r>
                        <a:rPr lang="en-US" sz="1400" dirty="0">
                          <a:effectLst/>
                          <a:latin typeface="Century Gothic" panose="020B0502020202020204" pitchFamily="34" charset="0"/>
                        </a:rPr>
                        <a:t>86052200061</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a:effectLst/>
                          <a:latin typeface="Century Gothic" panose="020B0502020202020204" pitchFamily="34" charset="0"/>
                        </a:rPr>
                        <a:t>A045</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tc>
                  <a:txBody>
                    <a:bodyPr/>
                    <a:lstStyle/>
                    <a:p>
                      <a:pPr algn="ctr" rtl="0" fontAlgn="ctr"/>
                      <a:r>
                        <a:rPr lang="en-US" sz="1400" dirty="0" err="1">
                          <a:effectLst/>
                          <a:latin typeface="Century Gothic" panose="020B0502020202020204" pitchFamily="34" charset="0"/>
                        </a:rPr>
                        <a:t>Shashwat</a:t>
                      </a:r>
                      <a:r>
                        <a:rPr lang="en-US" sz="1400" dirty="0">
                          <a:effectLst/>
                          <a:latin typeface="Century Gothic" panose="020B0502020202020204" pitchFamily="34" charset="0"/>
                        </a:rPr>
                        <a:t> Modi</a:t>
                      </a:r>
                      <a:endParaRPr lang="en-US" sz="1400" b="0" dirty="0">
                        <a:effectLst/>
                        <a:latin typeface="Century Gothic" panose="020B0502020202020204" pitchFamily="34" charset="0"/>
                        <a:ea typeface="Malgun Gothic" panose="020B0503020000020004" pitchFamily="34" charset="-127"/>
                        <a:cs typeface="Times New Roman" panose="02020603050405020304" pitchFamily="18" charset="0"/>
                      </a:endParaRPr>
                    </a:p>
                  </a:txBody>
                  <a:tcPr marL="28575" marR="28575" marT="19050" marB="19050" anchor="ctr"/>
                </a:tc>
                <a:extLst>
                  <a:ext uri="{0D108BD9-81ED-4DB2-BD59-A6C34878D82A}">
                    <a16:rowId xmlns:a16="http://schemas.microsoft.com/office/drawing/2014/main" val="3130357227"/>
                  </a:ext>
                </a:extLst>
              </a:tr>
            </a:tbl>
          </a:graphicData>
        </a:graphic>
      </p:graphicFrame>
      <p:sp>
        <p:nvSpPr>
          <p:cNvPr id="8" name="Rectangle 7"/>
          <p:cNvSpPr/>
          <p:nvPr/>
        </p:nvSpPr>
        <p:spPr>
          <a:xfrm>
            <a:off x="1410284" y="5328292"/>
            <a:ext cx="6323427" cy="369332"/>
          </a:xfrm>
          <a:prstGeom prst="rect">
            <a:avLst/>
          </a:prstGeom>
        </p:spPr>
        <p:txBody>
          <a:bodyPr wrap="square">
            <a:spAutoFit/>
          </a:bodyPr>
          <a:lstStyle/>
          <a:p>
            <a:pPr algn="ctr"/>
            <a:r>
              <a:rPr lang="en-US" b="1" i="1" dirty="0">
                <a:solidFill>
                  <a:schemeClr val="accent4">
                    <a:lumMod val="75000"/>
                  </a:schemeClr>
                </a:solidFill>
                <a:latin typeface="Century Gothic" panose="020B0502020202020204" pitchFamily="34" charset="0"/>
              </a:rPr>
              <a:t>Under the valuable guidance of Dr. </a:t>
            </a:r>
            <a:r>
              <a:rPr lang="en-US" b="1" i="1" dirty="0" err="1">
                <a:solidFill>
                  <a:schemeClr val="accent4">
                    <a:lumMod val="75000"/>
                  </a:schemeClr>
                </a:solidFill>
                <a:latin typeface="Century Gothic" panose="020B0502020202020204" pitchFamily="34" charset="0"/>
              </a:rPr>
              <a:t>Rushina</a:t>
            </a:r>
            <a:r>
              <a:rPr lang="en-US" b="1" i="1" dirty="0">
                <a:solidFill>
                  <a:schemeClr val="accent4">
                    <a:lumMod val="75000"/>
                  </a:schemeClr>
                </a:solidFill>
                <a:latin typeface="Century Gothic" panose="020B0502020202020204" pitchFamily="34" charset="0"/>
              </a:rPr>
              <a:t> </a:t>
            </a:r>
            <a:r>
              <a:rPr lang="en-US" b="1" i="1" dirty="0" err="1">
                <a:solidFill>
                  <a:schemeClr val="accent4">
                    <a:lumMod val="75000"/>
                  </a:schemeClr>
                </a:solidFill>
                <a:latin typeface="Century Gothic" panose="020B0502020202020204" pitchFamily="34" charset="0"/>
              </a:rPr>
              <a:t>Singhi</a:t>
            </a:r>
            <a:endParaRPr lang="en-US" b="1" dirty="0">
              <a:solidFill>
                <a:schemeClr val="accent4">
                  <a:lumMod val="75000"/>
                </a:schemeClr>
              </a:solidFill>
            </a:endParaRPr>
          </a:p>
        </p:txBody>
      </p:sp>
      <p:sp>
        <p:nvSpPr>
          <p:cNvPr id="9" name="Rectangle 8"/>
          <p:cNvSpPr/>
          <p:nvPr/>
        </p:nvSpPr>
        <p:spPr>
          <a:xfrm>
            <a:off x="568860" y="5882290"/>
            <a:ext cx="8255977" cy="369332"/>
          </a:xfrm>
          <a:prstGeom prst="rect">
            <a:avLst/>
          </a:prstGeom>
        </p:spPr>
        <p:txBody>
          <a:bodyPr wrap="square">
            <a:spAutoFit/>
          </a:bodyPr>
          <a:lstStyle/>
          <a:p>
            <a:r>
              <a:rPr lang="en-US" i="1" dirty="0">
                <a:latin typeface="Century Gothic" panose="020B0502020202020204" pitchFamily="34" charset="0"/>
              </a:rPr>
              <a:t>Semester 5 | B.Sc. Applied Statistics and Analytics | Time Series Analysis</a:t>
            </a:r>
            <a:endParaRPr lang="en-US" dirty="0"/>
          </a:p>
        </p:txBody>
      </p:sp>
      <p:sp>
        <p:nvSpPr>
          <p:cNvPr id="3" name="Rectangle 2"/>
          <p:cNvSpPr/>
          <p:nvPr/>
        </p:nvSpPr>
        <p:spPr>
          <a:xfrm>
            <a:off x="1511098" y="1279008"/>
            <a:ext cx="6371497" cy="707886"/>
          </a:xfrm>
          <a:prstGeom prst="rect">
            <a:avLst/>
          </a:prstGeom>
        </p:spPr>
        <p:txBody>
          <a:bodyPr wrap="square">
            <a:spAutoFit/>
          </a:bodyPr>
          <a:lstStyle/>
          <a:p>
            <a:pPr algn="ctr"/>
            <a:r>
              <a:rPr lang="en-US" sz="4000" b="1" i="1" dirty="0">
                <a:latin typeface="Century Gothic" panose="020B0502020202020204" pitchFamily="34" charset="0"/>
              </a:rPr>
              <a:t>Returning to Altitude</a:t>
            </a:r>
            <a:endParaRPr lang="en-US" sz="4000" b="1" dirty="0"/>
          </a:p>
        </p:txBody>
      </p:sp>
    </p:spTree>
    <p:extLst>
      <p:ext uri="{BB962C8B-B14F-4D97-AF65-F5344CB8AC3E}">
        <p14:creationId xmlns:p14="http://schemas.microsoft.com/office/powerpoint/2010/main" val="19604364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Insights Panel</a:t>
            </a:r>
            <a:endParaRPr lang="en-IN" sz="3600" i="1" dirty="0">
              <a:latin typeface="Century Gothic" panose="020B0502020202020204" pitchFamily="34" charset="0"/>
            </a:endParaRPr>
          </a:p>
        </p:txBody>
      </p:sp>
      <p:pic>
        <p:nvPicPr>
          <p:cNvPr id="4" name="Picture 3"/>
          <p:cNvPicPr>
            <a:picLocks noChangeAspect="1"/>
          </p:cNvPicPr>
          <p:nvPr/>
        </p:nvPicPr>
        <p:blipFill rotWithShape="1">
          <a:blip r:embed="rId3"/>
          <a:srcRect l="12482" t="26202" r="12590" b="2643"/>
          <a:stretch/>
        </p:blipFill>
        <p:spPr>
          <a:xfrm>
            <a:off x="137667" y="1851736"/>
            <a:ext cx="8862808" cy="47319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19423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sz="3600" i="1" dirty="0">
              <a:latin typeface="Century Gothic" panose="020B0502020202020204" pitchFamily="34" charset="0"/>
            </a:endParaRPr>
          </a:p>
        </p:txBody>
      </p:sp>
      <p:sp>
        <p:nvSpPr>
          <p:cNvPr id="9" name="Title 1"/>
          <p:cNvSpPr txBox="1">
            <a:spLocks/>
          </p:cNvSpPr>
          <p:nvPr/>
        </p:nvSpPr>
        <p:spPr>
          <a:xfrm>
            <a:off x="457200" y="1179074"/>
            <a:ext cx="5511509"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1.1.1. </a:t>
            </a:r>
            <a:r>
              <a:rPr lang="en-US" sz="2200" b="1" dirty="0" err="1">
                <a:latin typeface="Times New Roman" panose="02020603050405020304" pitchFamily="18" charset="0"/>
                <a:cs typeface="Times New Roman" panose="02020603050405020304" pitchFamily="18" charset="0"/>
              </a:rPr>
              <a:t>Pawan</a:t>
            </a:r>
            <a:r>
              <a:rPr lang="en-US" sz="2200" b="1" dirty="0">
                <a:latin typeface="Times New Roman" panose="02020603050405020304" pitchFamily="18" charset="0"/>
                <a:cs typeface="Times New Roman" panose="02020603050405020304" pitchFamily="18" charset="0"/>
              </a:rPr>
              <a:t> Hans Helicopters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Hours Flown</a:t>
            </a:r>
          </a:p>
        </p:txBody>
      </p:sp>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393"/>
          <a:stretch/>
        </p:blipFill>
        <p:spPr>
          <a:xfrm>
            <a:off x="199388" y="1772529"/>
            <a:ext cx="8724899" cy="4818771"/>
          </a:xfrm>
          <a:prstGeom prst="rect">
            <a:avLst/>
          </a:prstGeom>
        </p:spPr>
      </p:pic>
      <p:sp>
        <p:nvSpPr>
          <p:cNvPr id="5" name="TextBox 4"/>
          <p:cNvSpPr txBox="1"/>
          <p:nvPr/>
        </p:nvSpPr>
        <p:spPr>
          <a:xfrm>
            <a:off x="1298131" y="4799694"/>
            <a:ext cx="3977253" cy="1015663"/>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Decreasing trend is present.</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351545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861156" y="1711057"/>
            <a:ext cx="6032013"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000" b="1" i="1"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sp>
        <p:nvSpPr>
          <p:cNvPr id="10" name="Title 1"/>
          <p:cNvSpPr txBox="1">
            <a:spLocks/>
          </p:cNvSpPr>
          <p:nvPr/>
        </p:nvSpPr>
        <p:spPr>
          <a:xfrm>
            <a:off x="457200" y="1179074"/>
            <a:ext cx="6634532"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1.1.2. </a:t>
            </a:r>
            <a:r>
              <a:rPr lang="en-US" sz="2200" b="1" dirty="0" err="1">
                <a:latin typeface="Times New Roman" panose="02020603050405020304" pitchFamily="18" charset="0"/>
                <a:cs typeface="Times New Roman" panose="02020603050405020304" pitchFamily="18" charset="0"/>
              </a:rPr>
              <a:t>Pawan</a:t>
            </a:r>
            <a:r>
              <a:rPr lang="en-US" sz="2200" b="1" dirty="0">
                <a:latin typeface="Times New Roman" panose="02020603050405020304" pitchFamily="18" charset="0"/>
                <a:cs typeface="Times New Roman" panose="02020603050405020304" pitchFamily="18" charset="0"/>
              </a:rPr>
              <a:t> Hans Helicopters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Number of Departures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421"/>
          <a:stretch/>
        </p:blipFill>
        <p:spPr>
          <a:xfrm>
            <a:off x="190500" y="1772529"/>
            <a:ext cx="8763000" cy="4799721"/>
          </a:xfrm>
          <a:prstGeom prst="rect">
            <a:avLst/>
          </a:prstGeom>
        </p:spPr>
      </p:pic>
      <p:sp>
        <p:nvSpPr>
          <p:cNvPr id="7" name="TextBox 6"/>
          <p:cNvSpPr txBox="1"/>
          <p:nvPr/>
        </p:nvSpPr>
        <p:spPr>
          <a:xfrm>
            <a:off x="1312200" y="4799694"/>
            <a:ext cx="4286742" cy="1015663"/>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Decreasing trend was present.</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1155805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175082"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1.1.3. </a:t>
            </a:r>
            <a:r>
              <a:rPr lang="en-US" sz="2200" b="1" dirty="0" err="1">
                <a:latin typeface="Times New Roman" panose="02020603050405020304" pitchFamily="18" charset="0"/>
                <a:cs typeface="Times New Roman" panose="02020603050405020304" pitchFamily="18" charset="0"/>
              </a:rPr>
              <a:t>Pawan</a:t>
            </a:r>
            <a:r>
              <a:rPr lang="en-US" sz="2200" b="1" dirty="0">
                <a:latin typeface="Times New Roman" panose="02020603050405020304" pitchFamily="18" charset="0"/>
                <a:cs typeface="Times New Roman" panose="02020603050405020304" pitchFamily="18" charset="0"/>
              </a:rPr>
              <a:t> Hans Helicopters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Passengers Carried</a:t>
            </a:r>
          </a:p>
        </p:txBody>
      </p:sp>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024"/>
          <a:stretch/>
        </p:blipFill>
        <p:spPr>
          <a:xfrm>
            <a:off x="152400" y="1727989"/>
            <a:ext cx="8858250" cy="4861194"/>
          </a:xfrm>
          <a:prstGeom prst="rect">
            <a:avLst/>
          </a:prstGeom>
        </p:spPr>
      </p:pic>
      <p:sp>
        <p:nvSpPr>
          <p:cNvPr id="7" name="TextBox 6"/>
          <p:cNvSpPr txBox="1"/>
          <p:nvPr/>
        </p:nvSpPr>
        <p:spPr>
          <a:xfrm>
            <a:off x="4797083" y="1924244"/>
            <a:ext cx="3995224" cy="1015663"/>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Decreasing trend was present.</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120043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57200" y="1179073"/>
            <a:ext cx="6175082"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1.1.4. </a:t>
            </a:r>
            <a:r>
              <a:rPr lang="en-US" sz="2200" b="1" dirty="0" err="1">
                <a:latin typeface="Times New Roman" panose="02020603050405020304" pitchFamily="18" charset="0"/>
                <a:cs typeface="Times New Roman" panose="02020603050405020304" pitchFamily="18" charset="0"/>
              </a:rPr>
              <a:t>Pawan</a:t>
            </a:r>
            <a:r>
              <a:rPr lang="en-US" sz="2200" b="1" dirty="0">
                <a:latin typeface="Times New Roman" panose="02020603050405020304" pitchFamily="18" charset="0"/>
                <a:cs typeface="Times New Roman" panose="02020603050405020304" pitchFamily="18" charset="0"/>
              </a:rPr>
              <a:t> Hans Helicopters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Revenue Generated</a:t>
            </a:r>
          </a:p>
        </p:txBody>
      </p:sp>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959"/>
          <a:stretch/>
        </p:blipFill>
        <p:spPr>
          <a:xfrm>
            <a:off x="152401" y="1711056"/>
            <a:ext cx="8856132" cy="4909876"/>
          </a:xfrm>
          <a:prstGeom prst="rect">
            <a:avLst/>
          </a:prstGeom>
        </p:spPr>
      </p:pic>
      <p:sp>
        <p:nvSpPr>
          <p:cNvPr id="4" name="Rectangle 3"/>
          <p:cNvSpPr/>
          <p:nvPr/>
        </p:nvSpPr>
        <p:spPr>
          <a:xfrm>
            <a:off x="4034367" y="1591733"/>
            <a:ext cx="1761066" cy="170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16774" y="4884102"/>
            <a:ext cx="3977257" cy="1015663"/>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Decreasing trend is present.</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219887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85328"/>
            <a:ext cx="6175082"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1.2.1. Non-</a:t>
            </a:r>
            <a:r>
              <a:rPr lang="en-US" sz="2200" b="1" dirty="0" err="1">
                <a:latin typeface="Times New Roman" panose="02020603050405020304" pitchFamily="18" charset="0"/>
                <a:cs typeface="Times New Roman" panose="02020603050405020304" pitchFamily="18" charset="0"/>
              </a:rPr>
              <a:t>Pawan</a:t>
            </a:r>
            <a:r>
              <a:rPr lang="en-US" sz="2200" b="1" dirty="0">
                <a:latin typeface="Times New Roman" panose="02020603050405020304" pitchFamily="18" charset="0"/>
                <a:cs typeface="Times New Roman" panose="02020603050405020304" pitchFamily="18" charset="0"/>
              </a:rPr>
              <a:t> Hans Helicopters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Hours Flown</a:t>
            </a:r>
          </a:p>
        </p:txBody>
      </p:sp>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516"/>
          <a:stretch/>
        </p:blipFill>
        <p:spPr>
          <a:xfrm>
            <a:off x="193382" y="1717311"/>
            <a:ext cx="8817268" cy="4873989"/>
          </a:xfrm>
          <a:prstGeom prst="rect">
            <a:avLst/>
          </a:prstGeom>
        </p:spPr>
      </p:pic>
      <p:sp>
        <p:nvSpPr>
          <p:cNvPr id="7" name="TextBox 6"/>
          <p:cNvSpPr txBox="1"/>
          <p:nvPr/>
        </p:nvSpPr>
        <p:spPr>
          <a:xfrm>
            <a:off x="3774046" y="1922686"/>
            <a:ext cx="4033523" cy="1015663"/>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No trend is present.</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434435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57200" y="1179073"/>
            <a:ext cx="7129293"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1.2.2. Non-</a:t>
            </a:r>
            <a:r>
              <a:rPr lang="en-US" sz="2200" b="1" dirty="0" err="1">
                <a:latin typeface="Times New Roman" panose="02020603050405020304" pitchFamily="18" charset="0"/>
                <a:cs typeface="Times New Roman" panose="02020603050405020304" pitchFamily="18" charset="0"/>
              </a:rPr>
              <a:t>Pawan</a:t>
            </a:r>
            <a:r>
              <a:rPr lang="en-US" sz="2200" b="1" dirty="0">
                <a:latin typeface="Times New Roman" panose="02020603050405020304" pitchFamily="18" charset="0"/>
                <a:cs typeface="Times New Roman" panose="02020603050405020304" pitchFamily="18" charset="0"/>
              </a:rPr>
              <a:t> Hans Helicopters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Number of Departures</a:t>
            </a:r>
          </a:p>
        </p:txBody>
      </p:sp>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642"/>
          <a:stretch/>
        </p:blipFill>
        <p:spPr>
          <a:xfrm>
            <a:off x="171450" y="1739900"/>
            <a:ext cx="8801100" cy="4784781"/>
          </a:xfrm>
          <a:prstGeom prst="rect">
            <a:avLst/>
          </a:prstGeom>
        </p:spPr>
      </p:pic>
      <p:sp>
        <p:nvSpPr>
          <p:cNvPr id="7" name="TextBox 6"/>
          <p:cNvSpPr txBox="1"/>
          <p:nvPr/>
        </p:nvSpPr>
        <p:spPr>
          <a:xfrm>
            <a:off x="1237957" y="2000221"/>
            <a:ext cx="4009292" cy="1015663"/>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No trend is present.</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978890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57200" y="1179074"/>
            <a:ext cx="6833872"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1.2.3. Non-</a:t>
            </a:r>
            <a:r>
              <a:rPr lang="en-US" sz="2200" b="1" dirty="0" err="1">
                <a:latin typeface="Times New Roman" panose="02020603050405020304" pitchFamily="18" charset="0"/>
                <a:cs typeface="Times New Roman" panose="02020603050405020304" pitchFamily="18" charset="0"/>
              </a:rPr>
              <a:t>Pawan</a:t>
            </a:r>
            <a:r>
              <a:rPr lang="en-US" sz="2200" b="1" dirty="0">
                <a:latin typeface="Times New Roman" panose="02020603050405020304" pitchFamily="18" charset="0"/>
                <a:cs typeface="Times New Roman" panose="02020603050405020304" pitchFamily="18" charset="0"/>
              </a:rPr>
              <a:t> Hans Helicopters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Passengers Carried</a:t>
            </a:r>
          </a:p>
        </p:txBody>
      </p:sp>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5" name="Rectangle 4"/>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638"/>
          <a:stretch/>
        </p:blipFill>
        <p:spPr>
          <a:xfrm>
            <a:off x="134952" y="1711057"/>
            <a:ext cx="8873581" cy="4876010"/>
          </a:xfrm>
          <a:prstGeom prst="rect">
            <a:avLst/>
          </a:prstGeom>
        </p:spPr>
      </p:pic>
      <p:sp>
        <p:nvSpPr>
          <p:cNvPr id="7" name="TextBox 6"/>
          <p:cNvSpPr txBox="1"/>
          <p:nvPr/>
        </p:nvSpPr>
        <p:spPr>
          <a:xfrm>
            <a:off x="1354403" y="4898168"/>
            <a:ext cx="4089794" cy="1015663"/>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No trend is present.</a:t>
            </a:r>
          </a:p>
          <a:p>
            <a:pPr marL="342900" indent="-342900">
              <a:buFont typeface="Wingdings" panose="05000000000000000000" pitchFamily="2" charset="2"/>
              <a:buChar char="ü"/>
            </a:pPr>
            <a:r>
              <a:rPr lang="en-US" sz="2000"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1743912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4"/>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2.1. Hot Air Balloons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Hours Flown</a:t>
            </a:r>
          </a:p>
        </p:txBody>
      </p:sp>
      <p:sp>
        <p:nvSpPr>
          <p:cNvPr id="7" name="Rectangle 6"/>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743"/>
          <a:stretch/>
        </p:blipFill>
        <p:spPr>
          <a:xfrm>
            <a:off x="169333" y="1711057"/>
            <a:ext cx="8822267" cy="4909876"/>
          </a:xfrm>
          <a:prstGeom prst="rect">
            <a:avLst/>
          </a:prstGeom>
        </p:spPr>
      </p:pic>
      <p:sp>
        <p:nvSpPr>
          <p:cNvPr id="8" name="TextBox 7"/>
          <p:cNvSpPr txBox="1"/>
          <p:nvPr/>
        </p:nvSpPr>
        <p:spPr>
          <a:xfrm>
            <a:off x="1076616" y="5010709"/>
            <a:ext cx="5215209" cy="923330"/>
          </a:xfrm>
          <a:prstGeom prst="rect">
            <a:avLst/>
          </a:prstGeom>
          <a:noFill/>
        </p:spPr>
        <p:txBody>
          <a:bodyPr wrap="square" rtlCol="0">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No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2312165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5" name="Rectangle 4"/>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767"/>
          <a:stretch/>
        </p:blipFill>
        <p:spPr>
          <a:xfrm>
            <a:off x="164079" y="1704796"/>
            <a:ext cx="8810587" cy="4882271"/>
          </a:xfrm>
          <a:prstGeom prst="rect">
            <a:avLst/>
          </a:prstGeom>
        </p:spPr>
      </p:pic>
      <p:sp>
        <p:nvSpPr>
          <p:cNvPr id="8"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2.2. Hot Air Balloons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Number of Departures</a:t>
            </a:r>
          </a:p>
        </p:txBody>
      </p:sp>
      <p:sp>
        <p:nvSpPr>
          <p:cNvPr id="7" name="Rectangle 6"/>
          <p:cNvSpPr/>
          <p:nvPr/>
        </p:nvSpPr>
        <p:spPr>
          <a:xfrm>
            <a:off x="1090245" y="5004974"/>
            <a:ext cx="4572000" cy="923330"/>
          </a:xfrm>
          <a:prstGeom prst="rect">
            <a:avLst/>
          </a:prstGeom>
        </p:spPr>
        <p:txBody>
          <a:bodyPr>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No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3908909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graphicFrame>
        <p:nvGraphicFramePr>
          <p:cNvPr id="11" name="Table 10"/>
          <p:cNvGraphicFramePr>
            <a:graphicFrameLocks noGrp="1"/>
          </p:cNvGraphicFramePr>
          <p:nvPr>
            <p:extLst>
              <p:ext uri="{D42A27DB-BD31-4B8C-83A1-F6EECF244321}">
                <p14:modId xmlns:p14="http://schemas.microsoft.com/office/powerpoint/2010/main" val="3124309860"/>
              </p:ext>
            </p:extLst>
          </p:nvPr>
        </p:nvGraphicFramePr>
        <p:xfrm>
          <a:off x="398609" y="2116841"/>
          <a:ext cx="8326458" cy="3979158"/>
        </p:xfrm>
        <a:graphic>
          <a:graphicData uri="http://schemas.openxmlformats.org/drawingml/2006/table">
            <a:tbl>
              <a:tblPr firstRow="1" bandRow="1">
                <a:tableStyleId>{85BE263C-DBD7-4A20-BB59-AAB30ACAA65A}</a:tableStyleId>
              </a:tblPr>
              <a:tblGrid>
                <a:gridCol w="1332233">
                  <a:extLst>
                    <a:ext uri="{9D8B030D-6E8A-4147-A177-3AD203B41FA5}">
                      <a16:colId xmlns:a16="http://schemas.microsoft.com/office/drawing/2014/main" val="1401174370"/>
                    </a:ext>
                  </a:extLst>
                </a:gridCol>
                <a:gridCol w="2830996">
                  <a:extLst>
                    <a:ext uri="{9D8B030D-6E8A-4147-A177-3AD203B41FA5}">
                      <a16:colId xmlns:a16="http://schemas.microsoft.com/office/drawing/2014/main" val="2095485582"/>
                    </a:ext>
                  </a:extLst>
                </a:gridCol>
                <a:gridCol w="1332233">
                  <a:extLst>
                    <a:ext uri="{9D8B030D-6E8A-4147-A177-3AD203B41FA5}">
                      <a16:colId xmlns:a16="http://schemas.microsoft.com/office/drawing/2014/main" val="117394030"/>
                    </a:ext>
                  </a:extLst>
                </a:gridCol>
                <a:gridCol w="2830996">
                  <a:extLst>
                    <a:ext uri="{9D8B030D-6E8A-4147-A177-3AD203B41FA5}">
                      <a16:colId xmlns:a16="http://schemas.microsoft.com/office/drawing/2014/main" val="1614320217"/>
                    </a:ext>
                  </a:extLst>
                </a:gridCol>
              </a:tblGrid>
              <a:tr h="663193">
                <a:tc>
                  <a:txBody>
                    <a:bodyPr/>
                    <a:lstStyle/>
                    <a:p>
                      <a:pPr algn="ctr"/>
                      <a:r>
                        <a:rPr lang="en-US" sz="2200" dirty="0">
                          <a:solidFill>
                            <a:schemeClr val="tx1"/>
                          </a:solidFill>
                          <a:latin typeface="Times New Roman" panose="02020603050405020304" pitchFamily="18" charset="0"/>
                          <a:cs typeface="Times New Roman" panose="02020603050405020304" pitchFamily="18" charset="0"/>
                        </a:rPr>
                        <a:t>S. No.</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2200" dirty="0">
                          <a:solidFill>
                            <a:schemeClr val="tx1"/>
                          </a:solidFill>
                          <a:latin typeface="Times New Roman" panose="02020603050405020304" pitchFamily="18" charset="0"/>
                          <a:cs typeface="Times New Roman" panose="02020603050405020304" pitchFamily="18" charset="0"/>
                        </a:rPr>
                        <a:t>Title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2200" dirty="0">
                          <a:solidFill>
                            <a:schemeClr val="tx1"/>
                          </a:solidFill>
                          <a:latin typeface="Times New Roman" panose="02020603050405020304" pitchFamily="18" charset="0"/>
                          <a:cs typeface="Times New Roman" panose="02020603050405020304" pitchFamily="18"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2200" dirty="0">
                          <a:solidFill>
                            <a:schemeClr val="tx1"/>
                          </a:solidFill>
                          <a:latin typeface="Times New Roman" panose="02020603050405020304" pitchFamily="18" charset="0"/>
                          <a:cs typeface="Times New Roman" panose="02020603050405020304" pitchFamily="18" charset="0"/>
                        </a:rPr>
                        <a:t>Title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929835379"/>
                  </a:ext>
                </a:extLst>
              </a:tr>
              <a:tr h="663193">
                <a:tc>
                  <a:txBody>
                    <a:bodyPr/>
                    <a:lstStyle/>
                    <a:p>
                      <a:pPr algn="ctr"/>
                      <a:r>
                        <a:rPr lang="en-US" sz="2000" dirty="0">
                          <a:latin typeface="Times New Roman" panose="02020603050405020304" pitchFamily="18" charset="0"/>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Review of Literature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2000" dirty="0">
                          <a:latin typeface="Times New Roman" panose="02020603050405020304" pitchFamily="18" charset="0"/>
                          <a:cs typeface="Times New Roman" panose="02020603050405020304" pitchFamily="18" charset="0"/>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Insights</a:t>
                      </a:r>
                      <a:r>
                        <a:rPr lang="en-US" sz="2200" baseline="0" dirty="0">
                          <a:latin typeface="Times New Roman" panose="02020603050405020304" pitchFamily="18" charset="0"/>
                          <a:cs typeface="Times New Roman" panose="02020603050405020304" pitchFamily="18" charset="0"/>
                        </a:rPr>
                        <a:t> Panel</a:t>
                      </a:r>
                      <a:endParaRPr lang="en-US" sz="22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403067447"/>
                  </a:ext>
                </a:extLst>
              </a:tr>
              <a:tr h="663193">
                <a:tc>
                  <a:txBody>
                    <a:bodyPr/>
                    <a:lstStyle/>
                    <a:p>
                      <a:pPr algn="ctr"/>
                      <a:r>
                        <a:rPr lang="en-US" sz="2000" dirty="0">
                          <a:latin typeface="Times New Roman" panose="02020603050405020304" pitchFamily="18" charset="0"/>
                          <a:cs typeface="Times New Roman" panose="02020603050405020304" pitchFamily="18" charset="0"/>
                        </a:rPr>
                        <a:t>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Tools Used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a:r>
                        <a:rPr lang="en-US" sz="2000" dirty="0">
                          <a:latin typeface="Times New Roman" panose="02020603050405020304" pitchFamily="18" charset="0"/>
                          <a:cs typeface="Times New Roman" panose="02020603050405020304" pitchFamily="18"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Findings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63113893"/>
                  </a:ext>
                </a:extLst>
              </a:tr>
              <a:tr h="663193">
                <a:tc>
                  <a:txBody>
                    <a:bodyPr/>
                    <a:lstStyle/>
                    <a:p>
                      <a:pPr algn="ctr"/>
                      <a:r>
                        <a:rPr lang="en-US" sz="2000" dirty="0">
                          <a:latin typeface="Times New Roman" panose="02020603050405020304" pitchFamily="18" charset="0"/>
                          <a:cs typeface="Times New Roman" panose="02020603050405020304" pitchFamily="18" charset="0"/>
                        </a:rPr>
                        <a:t>3</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Research</a:t>
                      </a:r>
                      <a:r>
                        <a:rPr lang="en-US" sz="2200" baseline="0" dirty="0">
                          <a:latin typeface="Times New Roman" panose="02020603050405020304" pitchFamily="18" charset="0"/>
                          <a:cs typeface="Times New Roman" panose="02020603050405020304" pitchFamily="18" charset="0"/>
                        </a:rPr>
                        <a:t> Methodology</a:t>
                      </a:r>
                      <a:endParaRPr lang="en-US" sz="22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a:r>
                        <a:rPr lang="en-US" sz="2000" dirty="0">
                          <a:latin typeface="Times New Roman" panose="02020603050405020304" pitchFamily="18" charset="0"/>
                          <a:cs typeface="Times New Roman" panose="02020603050405020304" pitchFamily="18" charset="0"/>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Conclusion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987075928"/>
                  </a:ext>
                </a:extLst>
              </a:tr>
              <a:tr h="663193">
                <a:tc>
                  <a:txBody>
                    <a:bodyPr/>
                    <a:lstStyle/>
                    <a:p>
                      <a:pPr algn="ctr"/>
                      <a:r>
                        <a:rPr lang="en-US" sz="2000" dirty="0">
                          <a:latin typeface="Times New Roman" panose="02020603050405020304" pitchFamily="18" charset="0"/>
                          <a:cs typeface="Times New Roman" panose="02020603050405020304" pitchFamily="18" charset="0"/>
                        </a:rPr>
                        <a:t>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a:noFill/>
                    </a:lnB>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Overview of</a:t>
                      </a:r>
                      <a:r>
                        <a:rPr lang="en-US" sz="2200" baseline="0" dirty="0">
                          <a:latin typeface="Times New Roman" panose="02020603050405020304" pitchFamily="18" charset="0"/>
                          <a:cs typeface="Times New Roman" panose="02020603050405020304" pitchFamily="18" charset="0"/>
                        </a:rPr>
                        <a:t> the Data</a:t>
                      </a:r>
                      <a:endParaRPr lang="en-US" sz="2200"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a:noFill/>
                    </a:lnB>
                    <a:solidFill>
                      <a:schemeClr val="bg1"/>
                    </a:solidFill>
                  </a:tcPr>
                </a:tc>
                <a:tc>
                  <a:txBody>
                    <a:bodyPr/>
                    <a:lstStyle/>
                    <a:p>
                      <a:pPr algn="ctr"/>
                      <a:r>
                        <a:rPr lang="en-US" sz="2000" dirty="0">
                          <a:latin typeface="Times New Roman" panose="02020603050405020304" pitchFamily="18" charset="0"/>
                          <a:cs typeface="Times New Roman" panose="02020603050405020304" pitchFamily="18"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a:noFill/>
                    </a:lnB>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Future Scope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solidFill>
                      <a:schemeClr val="bg1"/>
                    </a:solidFill>
                  </a:tcPr>
                </a:tc>
                <a:extLst>
                  <a:ext uri="{0D108BD9-81ED-4DB2-BD59-A6C34878D82A}">
                    <a16:rowId xmlns:a16="http://schemas.microsoft.com/office/drawing/2014/main" val="4113738023"/>
                  </a:ext>
                </a:extLst>
              </a:tr>
              <a:tr h="663193">
                <a:tc>
                  <a:txBody>
                    <a:bodyPr/>
                    <a:lstStyle/>
                    <a:p>
                      <a:pPr algn="ctr"/>
                      <a:r>
                        <a:rPr lang="en-US" sz="2000" dirty="0">
                          <a:latin typeface="Times New Roman" panose="02020603050405020304" pitchFamily="18" charset="0"/>
                          <a:cs typeface="Times New Roman" panose="02020603050405020304" pitchFamily="18" charset="0"/>
                        </a:rPr>
                        <a:t>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Objectives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latin typeface="Times New Roman" panose="02020603050405020304" pitchFamily="18" charset="0"/>
                          <a:cs typeface="Times New Roman" panose="02020603050405020304" pitchFamily="18" charset="0"/>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200" dirty="0">
                          <a:latin typeface="Times New Roman" panose="02020603050405020304" pitchFamily="18" charset="0"/>
                          <a:cs typeface="Times New Roman" panose="02020603050405020304" pitchFamily="18" charset="0"/>
                        </a:rPr>
                        <a:t>References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7903841"/>
                  </a:ext>
                </a:extLst>
              </a:tr>
            </a:tbl>
          </a:graphicData>
        </a:graphic>
      </p:graphicFrame>
      <p:sp>
        <p:nvSpPr>
          <p:cNvPr id="7"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Flow of the Presentation</a:t>
            </a:r>
            <a:endParaRPr lang="en-IN" sz="3600" i="1" dirty="0">
              <a:latin typeface="Century Gothic" panose="020B0502020202020204" pitchFamily="34" charset="0"/>
            </a:endParaRPr>
          </a:p>
        </p:txBody>
      </p:sp>
    </p:spTree>
    <p:extLst>
      <p:ext uri="{BB962C8B-B14F-4D97-AF65-F5344CB8AC3E}">
        <p14:creationId xmlns:p14="http://schemas.microsoft.com/office/powerpoint/2010/main" val="10752137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2.3. Hot Air Balloons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Passengers Carried</a:t>
            </a:r>
          </a:p>
        </p:txBody>
      </p:sp>
      <p:sp>
        <p:nvSpPr>
          <p:cNvPr id="5" name="Rectangle 4"/>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840"/>
          <a:stretch/>
        </p:blipFill>
        <p:spPr>
          <a:xfrm>
            <a:off x="171450" y="1711057"/>
            <a:ext cx="8839200" cy="4876604"/>
          </a:xfrm>
          <a:prstGeom prst="rect">
            <a:avLst/>
          </a:prstGeom>
        </p:spPr>
      </p:pic>
      <p:sp>
        <p:nvSpPr>
          <p:cNvPr id="7" name="Rectangle 6"/>
          <p:cNvSpPr/>
          <p:nvPr/>
        </p:nvSpPr>
        <p:spPr>
          <a:xfrm>
            <a:off x="3290044" y="1619436"/>
            <a:ext cx="2763137" cy="141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146517" y="5004974"/>
            <a:ext cx="4572000" cy="923330"/>
          </a:xfrm>
          <a:prstGeom prst="rect">
            <a:avLst/>
          </a:prstGeom>
        </p:spPr>
        <p:txBody>
          <a:bodyPr>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No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4226285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3.1.1. Airport-wise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Aircraft Movement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6339" r="4425" b="3477"/>
          <a:stretch/>
        </p:blipFill>
        <p:spPr>
          <a:xfrm>
            <a:off x="97156" y="1711056"/>
            <a:ext cx="7019778" cy="4872624"/>
          </a:xfrm>
          <a:prstGeom prst="rect">
            <a:avLst/>
          </a:prstGeom>
        </p:spPr>
      </p:pic>
      <p:sp>
        <p:nvSpPr>
          <p:cNvPr id="5" name="Rectangle 4"/>
          <p:cNvSpPr/>
          <p:nvPr/>
        </p:nvSpPr>
        <p:spPr>
          <a:xfrm>
            <a:off x="7041612" y="1793540"/>
            <a:ext cx="2936631" cy="1785104"/>
          </a:xfrm>
          <a:prstGeom prst="rect">
            <a:avLst/>
          </a:prstGeom>
        </p:spPr>
        <p:txBody>
          <a:bodyPr wrap="square">
            <a:spAutoFit/>
          </a:bodyPr>
          <a:lstStyle/>
          <a:p>
            <a:r>
              <a:rPr lang="en-US" sz="1100" b="1" dirty="0">
                <a:solidFill>
                  <a:srgbClr val="576E9A"/>
                </a:solidFill>
                <a:latin typeface="Times New Roman" panose="02020603050405020304" pitchFamily="18" charset="0"/>
                <a:cs typeface="Times New Roman" panose="02020603050405020304" pitchFamily="18" charset="0"/>
              </a:rPr>
              <a:t>y = 21304.0232 + 166.2212x</a:t>
            </a: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r>
              <a:rPr lang="en-US" sz="1100" b="1" dirty="0">
                <a:solidFill>
                  <a:srgbClr val="D1D1D1"/>
                </a:solidFill>
                <a:latin typeface="Times New Roman" panose="02020603050405020304" pitchFamily="18" charset="0"/>
                <a:cs typeface="Times New Roman" panose="02020603050405020304" pitchFamily="18" charset="0"/>
              </a:rPr>
              <a:t>y = 10084.2049 + 145.2031x</a:t>
            </a:r>
          </a:p>
          <a:p>
            <a:endParaRPr lang="en-US" sz="1100" b="1" dirty="0">
              <a:latin typeface="Times New Roman" panose="02020603050405020304" pitchFamily="18" charset="0"/>
              <a:cs typeface="Times New Roman" panose="02020603050405020304" pitchFamily="18" charset="0"/>
            </a:endParaRPr>
          </a:p>
          <a:p>
            <a:r>
              <a:rPr lang="en-US" sz="1100" b="1" dirty="0">
                <a:solidFill>
                  <a:srgbClr val="AB7CC7"/>
                </a:solidFill>
                <a:latin typeface="Times New Roman" panose="02020603050405020304" pitchFamily="18" charset="0"/>
                <a:cs typeface="Times New Roman" panose="02020603050405020304" pitchFamily="18" charset="0"/>
              </a:rPr>
              <a:t>y = 18359.4054 + 24.5571x</a:t>
            </a:r>
          </a:p>
        </p:txBody>
      </p:sp>
      <p:sp>
        <p:nvSpPr>
          <p:cNvPr id="10" name="Minus 9"/>
          <p:cNvSpPr/>
          <p:nvPr/>
        </p:nvSpPr>
        <p:spPr>
          <a:xfrm rot="16200000">
            <a:off x="8080813" y="5723687"/>
            <a:ext cx="328170" cy="298665"/>
          </a:xfrm>
          <a:prstGeom prst="mathMinus">
            <a:avLst/>
          </a:prstGeom>
          <a:solidFill>
            <a:srgbClr val="D1D1D1"/>
          </a:solidFill>
          <a:ln>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10"/>
          <p:cNvSpPr/>
          <p:nvPr/>
        </p:nvSpPr>
        <p:spPr>
          <a:xfrm rot="16200000">
            <a:off x="7279727" y="6247265"/>
            <a:ext cx="328171" cy="298665"/>
          </a:xfrm>
          <a:prstGeom prst="mathMinus">
            <a:avLst/>
          </a:prstGeom>
          <a:solidFill>
            <a:srgbClr val="ABC7CF"/>
          </a:solidFill>
          <a:ln>
            <a:solidFill>
              <a:srgbClr val="ABC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11"/>
          <p:cNvSpPr/>
          <p:nvPr/>
        </p:nvSpPr>
        <p:spPr>
          <a:xfrm rot="16200000">
            <a:off x="8080811" y="6248565"/>
            <a:ext cx="328171" cy="298665"/>
          </a:xfrm>
          <a:prstGeom prst="mathMinus">
            <a:avLst/>
          </a:prstGeom>
          <a:solidFill>
            <a:srgbClr val="7E7DC5"/>
          </a:solidFill>
          <a:ln>
            <a:solidFill>
              <a:srgbClr val="7E7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rot="16200000">
            <a:off x="7279729" y="5200112"/>
            <a:ext cx="328170" cy="298665"/>
          </a:xfrm>
          <a:prstGeom prst="mathMinus">
            <a:avLst/>
          </a:prstGeom>
          <a:solidFill>
            <a:srgbClr val="576E9A"/>
          </a:solidFill>
          <a:ln>
            <a:solidFill>
              <a:srgbClr val="576E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rot="16200000">
            <a:off x="8080812" y="5200112"/>
            <a:ext cx="328171" cy="298665"/>
          </a:xfrm>
          <a:prstGeom prst="mathMinus">
            <a:avLst/>
          </a:prstGeom>
          <a:solidFill>
            <a:srgbClr val="AB7CC7"/>
          </a:solidFill>
          <a:ln>
            <a:solidFill>
              <a:srgbClr val="AB7C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14"/>
          <p:cNvSpPr/>
          <p:nvPr/>
        </p:nvSpPr>
        <p:spPr>
          <a:xfrm rot="16200000">
            <a:off x="7279727" y="5723689"/>
            <a:ext cx="328171" cy="298665"/>
          </a:xfrm>
          <a:prstGeom prst="mathMinus">
            <a:avLst/>
          </a:prstGeom>
          <a:solidFill>
            <a:srgbClr val="4F4C8F"/>
          </a:solidFill>
          <a:ln>
            <a:solidFill>
              <a:srgbClr val="4F4C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41612" y="3554742"/>
            <a:ext cx="4572000" cy="1277273"/>
          </a:xfrm>
          <a:prstGeom prst="rect">
            <a:avLst/>
          </a:prstGeom>
        </p:spPr>
        <p:txBody>
          <a:bodyPr>
            <a:spAutoFit/>
          </a:bodyPr>
          <a:lstStyle/>
          <a:p>
            <a:r>
              <a:rPr lang="en-US" sz="1100" b="1" dirty="0">
                <a:solidFill>
                  <a:srgbClr val="4F4C8F"/>
                </a:solidFill>
                <a:latin typeface="Times New Roman" panose="02020603050405020304" pitchFamily="18" charset="0"/>
                <a:cs typeface="Times New Roman" panose="02020603050405020304" pitchFamily="18" charset="0"/>
              </a:rPr>
              <a:t>y = 6563.8734 + 113.2578x</a:t>
            </a:r>
          </a:p>
          <a:p>
            <a:r>
              <a:rPr lang="en-US" sz="1100" b="1" dirty="0">
                <a:solidFill>
                  <a:srgbClr val="ABC7CF"/>
                </a:solidFill>
                <a:latin typeface="Times New Roman" panose="02020603050405020304" pitchFamily="18" charset="0"/>
                <a:cs typeface="Times New Roman" panose="02020603050405020304" pitchFamily="18" charset="0"/>
              </a:rPr>
              <a:t>y = 7090.9953 + 87.5564x</a:t>
            </a: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r>
              <a:rPr lang="en-US" sz="1100" b="1" dirty="0">
                <a:solidFill>
                  <a:srgbClr val="7E7DC5"/>
                </a:solidFill>
                <a:latin typeface="Times New Roman" panose="02020603050405020304" pitchFamily="18" charset="0"/>
                <a:cs typeface="Times New Roman" panose="02020603050405020304" pitchFamily="18" charset="0"/>
              </a:rPr>
              <a:t>y = 3183.99185 + 31.61311x</a:t>
            </a:r>
          </a:p>
        </p:txBody>
      </p:sp>
      <p:sp>
        <p:nvSpPr>
          <p:cNvPr id="17" name="Rectangle 16"/>
          <p:cNvSpPr/>
          <p:nvPr/>
        </p:nvSpPr>
        <p:spPr>
          <a:xfrm>
            <a:off x="7501018" y="5161292"/>
            <a:ext cx="497252" cy="315856"/>
          </a:xfrm>
          <a:prstGeom prst="rect">
            <a:avLst/>
          </a:prstGeom>
        </p:spPr>
        <p:txBody>
          <a:bodyPr wrap="none">
            <a:spAutoFit/>
          </a:bodyPr>
          <a:lstStyle/>
          <a:p>
            <a:pPr>
              <a:lnSpc>
                <a:spcPct val="150000"/>
              </a:lnSpc>
            </a:pPr>
            <a:r>
              <a:rPr lang="en-US" sz="1100" dirty="0">
                <a:latin typeface="Times New Roman" panose="02020603050405020304" pitchFamily="18" charset="0"/>
                <a:cs typeface="Times New Roman" panose="02020603050405020304" pitchFamily="18" charset="0"/>
              </a:rPr>
              <a:t>Delhi</a:t>
            </a:r>
          </a:p>
        </p:txBody>
      </p:sp>
      <p:sp>
        <p:nvSpPr>
          <p:cNvPr id="18" name="Rectangle 17"/>
          <p:cNvSpPr/>
          <p:nvPr/>
        </p:nvSpPr>
        <p:spPr>
          <a:xfrm>
            <a:off x="8302347" y="5156648"/>
            <a:ext cx="660758" cy="315856"/>
          </a:xfrm>
          <a:prstGeom prst="rect">
            <a:avLst/>
          </a:prstGeom>
        </p:spPr>
        <p:txBody>
          <a:bodyPr wrap="none">
            <a:spAutoFit/>
          </a:bodyPr>
          <a:lstStyle/>
          <a:p>
            <a:pPr>
              <a:lnSpc>
                <a:spcPct val="150000"/>
              </a:lnSpc>
            </a:pPr>
            <a:r>
              <a:rPr lang="en-US" sz="1100" dirty="0">
                <a:latin typeface="Times New Roman" panose="02020603050405020304" pitchFamily="18" charset="0"/>
                <a:cs typeface="Times New Roman" panose="02020603050405020304" pitchFamily="18" charset="0"/>
              </a:rPr>
              <a:t>Mumbai</a:t>
            </a:r>
          </a:p>
        </p:txBody>
      </p:sp>
      <p:sp>
        <p:nvSpPr>
          <p:cNvPr id="19" name="Rectangle 18"/>
          <p:cNvSpPr/>
          <p:nvPr/>
        </p:nvSpPr>
        <p:spPr>
          <a:xfrm>
            <a:off x="7501017" y="5696901"/>
            <a:ext cx="630301" cy="315856"/>
          </a:xfrm>
          <a:prstGeom prst="rect">
            <a:avLst/>
          </a:prstGeom>
        </p:spPr>
        <p:txBody>
          <a:bodyPr wrap="none">
            <a:spAutoFit/>
          </a:bodyPr>
          <a:lstStyle/>
          <a:p>
            <a:pPr>
              <a:lnSpc>
                <a:spcPct val="150000"/>
              </a:lnSpc>
            </a:pPr>
            <a:r>
              <a:rPr lang="en-US" sz="1100" dirty="0">
                <a:latin typeface="Times New Roman" panose="02020603050405020304" pitchFamily="18" charset="0"/>
                <a:cs typeface="Times New Roman" panose="02020603050405020304" pitchFamily="18" charset="0"/>
              </a:rPr>
              <a:t>Kolkata</a:t>
            </a:r>
          </a:p>
        </p:txBody>
      </p:sp>
      <p:sp>
        <p:nvSpPr>
          <p:cNvPr id="20" name="Rectangle 19"/>
          <p:cNvSpPr/>
          <p:nvPr/>
        </p:nvSpPr>
        <p:spPr>
          <a:xfrm>
            <a:off x="8297940" y="5695229"/>
            <a:ext cx="771365" cy="315856"/>
          </a:xfrm>
          <a:prstGeom prst="rect">
            <a:avLst/>
          </a:prstGeom>
        </p:spPr>
        <p:txBody>
          <a:bodyPr wrap="none">
            <a:spAutoFit/>
          </a:bodyPr>
          <a:lstStyle/>
          <a:p>
            <a:pPr>
              <a:lnSpc>
                <a:spcPct val="150000"/>
              </a:lnSpc>
            </a:pPr>
            <a:r>
              <a:rPr lang="en-US" sz="1100" dirty="0">
                <a:latin typeface="Times New Roman" panose="02020603050405020304" pitchFamily="18" charset="0"/>
                <a:cs typeface="Times New Roman" panose="02020603050405020304" pitchFamily="18" charset="0"/>
              </a:rPr>
              <a:t>Bengaluru</a:t>
            </a:r>
          </a:p>
        </p:txBody>
      </p:sp>
      <p:sp>
        <p:nvSpPr>
          <p:cNvPr id="21" name="Rectangle 20"/>
          <p:cNvSpPr/>
          <p:nvPr/>
        </p:nvSpPr>
        <p:spPr>
          <a:xfrm>
            <a:off x="7488994" y="6213356"/>
            <a:ext cx="654346" cy="315856"/>
          </a:xfrm>
          <a:prstGeom prst="rect">
            <a:avLst/>
          </a:prstGeom>
        </p:spPr>
        <p:txBody>
          <a:bodyPr wrap="none">
            <a:spAutoFit/>
          </a:bodyPr>
          <a:lstStyle/>
          <a:p>
            <a:pPr>
              <a:lnSpc>
                <a:spcPct val="150000"/>
              </a:lnSpc>
            </a:pPr>
            <a:r>
              <a:rPr lang="en-US" sz="1100" dirty="0">
                <a:latin typeface="Times New Roman" panose="02020603050405020304" pitchFamily="18" charset="0"/>
                <a:cs typeface="Times New Roman" panose="02020603050405020304" pitchFamily="18" charset="0"/>
              </a:rPr>
              <a:t>Chennai</a:t>
            </a:r>
          </a:p>
        </p:txBody>
      </p:sp>
      <p:sp>
        <p:nvSpPr>
          <p:cNvPr id="22" name="Rectangle 21"/>
          <p:cNvSpPr/>
          <p:nvPr/>
        </p:nvSpPr>
        <p:spPr>
          <a:xfrm>
            <a:off x="8291517" y="6213356"/>
            <a:ext cx="466794" cy="315856"/>
          </a:xfrm>
          <a:prstGeom prst="rect">
            <a:avLst/>
          </a:prstGeom>
        </p:spPr>
        <p:txBody>
          <a:bodyPr wrap="none">
            <a:spAutoFit/>
          </a:bodyPr>
          <a:lstStyle/>
          <a:p>
            <a:pPr>
              <a:lnSpc>
                <a:spcPct val="150000"/>
              </a:lnSpc>
            </a:pPr>
            <a:r>
              <a:rPr lang="en-US" sz="1100" dirty="0">
                <a:latin typeface="Times New Roman" panose="02020603050405020304" pitchFamily="18" charset="0"/>
                <a:cs typeface="Times New Roman" panose="02020603050405020304" pitchFamily="18" charset="0"/>
              </a:rPr>
              <a:t>Pune</a:t>
            </a:r>
          </a:p>
        </p:txBody>
      </p:sp>
      <p:sp>
        <p:nvSpPr>
          <p:cNvPr id="23" name="Rectangle 22"/>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200" b="1" dirty="0">
                <a:solidFill>
                  <a:schemeClr val="tx1"/>
                </a:solidFill>
                <a:latin typeface="Times New Roman" panose="02020603050405020304" pitchFamily="18" charset="0"/>
                <a:cs typeface="Times New Roman" panose="02020603050405020304" pitchFamily="18" charset="0"/>
              </a:rPr>
              <a:t>Linear Regression</a:t>
            </a:r>
          </a:p>
        </p:txBody>
      </p:sp>
    </p:spTree>
    <p:extLst>
      <p:ext uri="{BB962C8B-B14F-4D97-AF65-F5344CB8AC3E}">
        <p14:creationId xmlns:p14="http://schemas.microsoft.com/office/powerpoint/2010/main" val="42607817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044" r="3739" b="1705"/>
          <a:stretch/>
        </p:blipFill>
        <p:spPr>
          <a:xfrm>
            <a:off x="182879" y="1711055"/>
            <a:ext cx="8778240" cy="4914827"/>
          </a:xfrm>
          <a:prstGeom prst="rect">
            <a:avLst/>
          </a:prstGeom>
        </p:spPr>
      </p:pic>
      <p:pic>
        <p:nvPicPr>
          <p:cNvPr id="6" name="Google Shape;332;p1"/>
          <p:cNvPicPr preferRelativeResize="0"/>
          <p:nvPr/>
        </p:nvPicPr>
        <p:blipFill rotWithShape="1">
          <a:blip r:embed="rId3">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3.1.2. Aggregate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Aircraft Movement</a:t>
            </a:r>
          </a:p>
        </p:txBody>
      </p:sp>
      <p:sp>
        <p:nvSpPr>
          <p:cNvPr id="7" name="Rectangle 6">
            <a:extLst>
              <a:ext uri="{FF2B5EF4-FFF2-40B4-BE49-F238E27FC236}">
                <a16:creationId xmlns:a16="http://schemas.microsoft.com/office/drawing/2014/main" id="{72C230A5-0BDC-408E-A85D-CF8CAE31F362}"/>
              </a:ext>
            </a:extLst>
          </p:cNvPr>
          <p:cNvSpPr/>
          <p:nvPr/>
        </p:nvSpPr>
        <p:spPr>
          <a:xfrm>
            <a:off x="1348686" y="4658126"/>
            <a:ext cx="3729753" cy="923330"/>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
        <p:nvSpPr>
          <p:cNvPr id="8" name="Rectangle 7"/>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200" b="1" dirty="0">
                <a:solidFill>
                  <a:schemeClr val="tx1"/>
                </a:solidFill>
                <a:latin typeface="Times New Roman" panose="02020603050405020304" pitchFamily="18" charset="0"/>
                <a:cs typeface="Times New Roman" panose="02020603050405020304" pitchFamily="18" charset="0"/>
              </a:rPr>
              <a:t>Linear Regression</a:t>
            </a:r>
          </a:p>
        </p:txBody>
      </p:sp>
    </p:spTree>
    <p:extLst>
      <p:ext uri="{BB962C8B-B14F-4D97-AF65-F5344CB8AC3E}">
        <p14:creationId xmlns:p14="http://schemas.microsoft.com/office/powerpoint/2010/main" val="4111931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4"/>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3.1.3. Airport-wise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Freight Movement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31" t="10537" r="4250" b="2026"/>
          <a:stretch/>
        </p:blipFill>
        <p:spPr>
          <a:xfrm>
            <a:off x="520505" y="1711056"/>
            <a:ext cx="7090118" cy="4886691"/>
          </a:xfrm>
          <a:prstGeom prst="rect">
            <a:avLst/>
          </a:prstGeom>
        </p:spPr>
      </p:pic>
      <p:sp>
        <p:nvSpPr>
          <p:cNvPr id="4" name="TextBox 3"/>
          <p:cNvSpPr txBox="1"/>
          <p:nvPr/>
        </p:nvSpPr>
        <p:spPr>
          <a:xfrm rot="16200000">
            <a:off x="-1287659" y="3504222"/>
            <a:ext cx="3277772" cy="338554"/>
          </a:xfrm>
          <a:prstGeom prst="rect">
            <a:avLst/>
          </a:prstGeom>
          <a:noFill/>
        </p:spPr>
        <p:txBody>
          <a:bodyPr wrap="square" rtlCol="0">
            <a:spAutoFit/>
          </a:bodyPr>
          <a:lstStyle/>
          <a:p>
            <a:pPr algn="ctr"/>
            <a:r>
              <a:rPr lang="en-US" sz="1600" dirty="0">
                <a:solidFill>
                  <a:schemeClr val="tx1">
                    <a:lumMod val="75000"/>
                    <a:lumOff val="25000"/>
                  </a:schemeClr>
                </a:solidFill>
                <a:cs typeface="Arial" panose="020B0604020202020204" pitchFamily="34" charset="0"/>
              </a:rPr>
              <a:t>Freight Movement (in </a:t>
            </a:r>
            <a:r>
              <a:rPr lang="en-US" sz="1600" dirty="0" err="1">
                <a:solidFill>
                  <a:schemeClr val="tx1">
                    <a:lumMod val="75000"/>
                    <a:lumOff val="25000"/>
                  </a:schemeClr>
                </a:solidFill>
                <a:cs typeface="Arial" panose="020B0604020202020204" pitchFamily="34" charset="0"/>
              </a:rPr>
              <a:t>Tonnes</a:t>
            </a:r>
            <a:r>
              <a:rPr lang="en-US" sz="1600" dirty="0">
                <a:solidFill>
                  <a:schemeClr val="tx1">
                    <a:lumMod val="75000"/>
                    <a:lumOff val="25000"/>
                  </a:schemeClr>
                </a:solidFill>
                <a:cs typeface="Arial" panose="020B0604020202020204" pitchFamily="34" charset="0"/>
              </a:rPr>
              <a:t>)</a:t>
            </a:r>
          </a:p>
        </p:txBody>
      </p:sp>
      <p:sp>
        <p:nvSpPr>
          <p:cNvPr id="7" name="Rectangle 6">
            <a:extLst>
              <a:ext uri="{FF2B5EF4-FFF2-40B4-BE49-F238E27FC236}">
                <a16:creationId xmlns:a16="http://schemas.microsoft.com/office/drawing/2014/main" id="{72C230A5-0BDC-408E-A85D-CF8CAE31F362}"/>
              </a:ext>
            </a:extLst>
          </p:cNvPr>
          <p:cNvSpPr/>
          <p:nvPr/>
        </p:nvSpPr>
        <p:spPr>
          <a:xfrm>
            <a:off x="1123601" y="1952382"/>
            <a:ext cx="3729753" cy="923330"/>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
        <p:nvSpPr>
          <p:cNvPr id="12" name="TextBox 11"/>
          <p:cNvSpPr txBox="1"/>
          <p:nvPr/>
        </p:nvSpPr>
        <p:spPr>
          <a:xfrm>
            <a:off x="7905848" y="5161297"/>
            <a:ext cx="1223888" cy="1061829"/>
          </a:xfrm>
          <a:prstGeom prst="rect">
            <a:avLst/>
          </a:prstGeom>
          <a:noFill/>
        </p:spPr>
        <p:txBody>
          <a:bodyPr wrap="square" rtlCol="0">
            <a:spAutoFit/>
          </a:bodyPr>
          <a:lstStyle/>
          <a:p>
            <a:pPr>
              <a:lnSpc>
                <a:spcPct val="150000"/>
              </a:lnSpc>
            </a:pPr>
            <a:r>
              <a:rPr lang="en-US" sz="1400" dirty="0">
                <a:latin typeface="Times New Roman" panose="02020603050405020304" pitchFamily="18" charset="0"/>
                <a:cs typeface="Times New Roman" panose="02020603050405020304" pitchFamily="18" charset="0"/>
              </a:rPr>
              <a:t>Delhi</a:t>
            </a:r>
          </a:p>
          <a:p>
            <a:pPr>
              <a:lnSpc>
                <a:spcPct val="150000"/>
              </a:lnSpc>
            </a:pPr>
            <a:r>
              <a:rPr lang="en-US" sz="1400" dirty="0">
                <a:latin typeface="Times New Roman" panose="02020603050405020304" pitchFamily="18" charset="0"/>
                <a:cs typeface="Times New Roman" panose="02020603050405020304" pitchFamily="18" charset="0"/>
              </a:rPr>
              <a:t>Chennai </a:t>
            </a:r>
          </a:p>
          <a:p>
            <a:pPr>
              <a:lnSpc>
                <a:spcPct val="150000"/>
              </a:lnSpc>
            </a:pPr>
            <a:r>
              <a:rPr lang="en-US" sz="1400" dirty="0">
                <a:latin typeface="Times New Roman" panose="02020603050405020304" pitchFamily="18" charset="0"/>
                <a:cs typeface="Times New Roman" panose="02020603050405020304" pitchFamily="18" charset="0"/>
              </a:rPr>
              <a:t>Pune</a:t>
            </a:r>
          </a:p>
        </p:txBody>
      </p:sp>
      <p:sp>
        <p:nvSpPr>
          <p:cNvPr id="13" name="Minus 12"/>
          <p:cNvSpPr/>
          <p:nvPr/>
        </p:nvSpPr>
        <p:spPr>
          <a:xfrm rot="16200000">
            <a:off x="7694345" y="5229949"/>
            <a:ext cx="328170" cy="298665"/>
          </a:xfrm>
          <a:prstGeom prst="mathMinus">
            <a:avLst/>
          </a:prstGeom>
          <a:solidFill>
            <a:srgbClr val="D1D1D1"/>
          </a:solidFill>
          <a:ln>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rot="16200000">
            <a:off x="7694343" y="5550500"/>
            <a:ext cx="328171" cy="298665"/>
          </a:xfrm>
          <a:prstGeom prst="mathMinus">
            <a:avLst/>
          </a:prstGeom>
          <a:solidFill>
            <a:srgbClr val="ABC7CF"/>
          </a:solidFill>
          <a:ln>
            <a:solidFill>
              <a:srgbClr val="ABC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14"/>
          <p:cNvSpPr/>
          <p:nvPr/>
        </p:nvSpPr>
        <p:spPr>
          <a:xfrm rot="16200000">
            <a:off x="7694343" y="5871183"/>
            <a:ext cx="328171" cy="298665"/>
          </a:xfrm>
          <a:prstGeom prst="mathMinus">
            <a:avLst/>
          </a:prstGeom>
          <a:solidFill>
            <a:srgbClr val="7E7DC5"/>
          </a:solidFill>
          <a:ln>
            <a:solidFill>
              <a:srgbClr val="7E7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E7DC5"/>
              </a:solidFill>
            </a:endParaRPr>
          </a:p>
        </p:txBody>
      </p:sp>
      <p:sp>
        <p:nvSpPr>
          <p:cNvPr id="16" name="Rectangle 15"/>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ARIMA</a:t>
            </a:r>
          </a:p>
        </p:txBody>
      </p:sp>
    </p:spTree>
    <p:extLst>
      <p:ext uri="{BB962C8B-B14F-4D97-AF65-F5344CB8AC3E}">
        <p14:creationId xmlns:p14="http://schemas.microsoft.com/office/powerpoint/2010/main" val="1181379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4"/>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3.1.4. Aggregate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Freight Movement</a:t>
            </a:r>
          </a:p>
        </p:txBody>
      </p:sp>
      <p:sp>
        <p:nvSpPr>
          <p:cNvPr id="4" name="TextBox 3"/>
          <p:cNvSpPr txBox="1"/>
          <p:nvPr/>
        </p:nvSpPr>
        <p:spPr>
          <a:xfrm rot="16200000">
            <a:off x="-1287659" y="3504222"/>
            <a:ext cx="3277772" cy="338554"/>
          </a:xfrm>
          <a:prstGeom prst="rect">
            <a:avLst/>
          </a:prstGeom>
          <a:noFill/>
        </p:spPr>
        <p:txBody>
          <a:bodyPr wrap="square" rtlCol="0">
            <a:spAutoFit/>
          </a:bodyPr>
          <a:lstStyle/>
          <a:p>
            <a:pPr algn="ctr"/>
            <a:r>
              <a:rPr lang="en-US" sz="1600" dirty="0">
                <a:solidFill>
                  <a:schemeClr val="tx1">
                    <a:lumMod val="75000"/>
                    <a:lumOff val="25000"/>
                  </a:schemeClr>
                </a:solidFill>
                <a:cs typeface="Arial" panose="020B0604020202020204" pitchFamily="34" charset="0"/>
              </a:rPr>
              <a:t>Freight Movement (in </a:t>
            </a:r>
            <a:r>
              <a:rPr lang="en-US" sz="1600" dirty="0" err="1">
                <a:solidFill>
                  <a:schemeClr val="tx1">
                    <a:lumMod val="75000"/>
                    <a:lumOff val="25000"/>
                  </a:schemeClr>
                </a:solidFill>
                <a:cs typeface="Arial" panose="020B0604020202020204" pitchFamily="34" charset="0"/>
              </a:rPr>
              <a:t>Tonnes</a:t>
            </a:r>
            <a:r>
              <a:rPr lang="en-US" sz="1600" dirty="0">
                <a:solidFill>
                  <a:schemeClr val="tx1">
                    <a:lumMod val="75000"/>
                    <a:lumOff val="25000"/>
                  </a:schemeClr>
                </a:solidFill>
                <a:cs typeface="Arial" panose="020B0604020202020204" pitchFamily="34" charset="0"/>
              </a:rPr>
              <a:t>)</a:t>
            </a:r>
          </a:p>
        </p:txBody>
      </p:sp>
      <p:sp>
        <p:nvSpPr>
          <p:cNvPr id="7" name="Rectangle 6">
            <a:extLst>
              <a:ext uri="{FF2B5EF4-FFF2-40B4-BE49-F238E27FC236}">
                <a16:creationId xmlns:a16="http://schemas.microsoft.com/office/drawing/2014/main" id="{72C230A5-0BDC-408E-A85D-CF8CAE31F362}"/>
              </a:ext>
            </a:extLst>
          </p:cNvPr>
          <p:cNvSpPr/>
          <p:nvPr/>
        </p:nvSpPr>
        <p:spPr>
          <a:xfrm>
            <a:off x="1123602" y="1952382"/>
            <a:ext cx="3771956" cy="1200329"/>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Data is forecasted from the year 2020 to 20__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624" t="11468" r="4027" b="2331"/>
          <a:stretch/>
        </p:blipFill>
        <p:spPr>
          <a:xfrm>
            <a:off x="520505" y="1711057"/>
            <a:ext cx="8468750" cy="4914826"/>
          </a:xfrm>
          <a:prstGeom prst="rect">
            <a:avLst/>
          </a:prstGeom>
        </p:spPr>
      </p:pic>
      <p:sp>
        <p:nvSpPr>
          <p:cNvPr id="11" name="Rectangle 10">
            <a:extLst>
              <a:ext uri="{FF2B5EF4-FFF2-40B4-BE49-F238E27FC236}">
                <a16:creationId xmlns:a16="http://schemas.microsoft.com/office/drawing/2014/main" id="{72C230A5-0BDC-408E-A85D-CF8CAE31F362}"/>
              </a:ext>
            </a:extLst>
          </p:cNvPr>
          <p:cNvSpPr/>
          <p:nvPr/>
        </p:nvSpPr>
        <p:spPr>
          <a:xfrm>
            <a:off x="1291505" y="1952382"/>
            <a:ext cx="4207150" cy="923330"/>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Data is forecasted from 2020 to 2024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
        <p:nvSpPr>
          <p:cNvPr id="12" name="Rectangle 1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ARIMA</a:t>
            </a:r>
          </a:p>
        </p:txBody>
      </p:sp>
    </p:spTree>
    <p:extLst>
      <p:ext uri="{BB962C8B-B14F-4D97-AF65-F5344CB8AC3E}">
        <p14:creationId xmlns:p14="http://schemas.microsoft.com/office/powerpoint/2010/main" val="3456333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1000"/>
                                        <p:tgtEl>
                                          <p:spTgt spid="11">
                                            <p:txEl>
                                              <p:pRg st="0" end="0"/>
                                            </p:txEl>
                                          </p:spTgt>
                                        </p:tgtEl>
                                      </p:cBhvr>
                                    </p:animEffect>
                                    <p:anim calcmode="lin" valueType="num">
                                      <p:cBhvr>
                                        <p:cTn id="29"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1000"/>
                                        <p:tgtEl>
                                          <p:spTgt spid="11">
                                            <p:txEl>
                                              <p:pRg st="1" end="1"/>
                                            </p:txEl>
                                          </p:spTgt>
                                        </p:tgtEl>
                                      </p:cBhvr>
                                    </p:animEffect>
                                    <p:anim calcmode="lin" valueType="num">
                                      <p:cBhvr>
                                        <p:cTn id="36"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xEl>
                                              <p:pRg st="2" end="2"/>
                                            </p:txEl>
                                          </p:spTgt>
                                        </p:tgtEl>
                                        <p:attrNameLst>
                                          <p:attrName>style.visibility</p:attrName>
                                        </p:attrNameLst>
                                      </p:cBhvr>
                                      <p:to>
                                        <p:strVal val="visible"/>
                                      </p:to>
                                    </p:set>
                                    <p:animEffect transition="in" filter="fade">
                                      <p:cBhvr>
                                        <p:cTn id="42" dur="1000"/>
                                        <p:tgtEl>
                                          <p:spTgt spid="11">
                                            <p:txEl>
                                              <p:pRg st="2" end="2"/>
                                            </p:txEl>
                                          </p:spTgt>
                                        </p:tgtEl>
                                      </p:cBhvr>
                                    </p:animEffect>
                                    <p:anim calcmode="lin" valueType="num">
                                      <p:cBhvr>
                                        <p:cTn id="4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45" b="3168"/>
          <a:stretch/>
        </p:blipFill>
        <p:spPr>
          <a:xfrm>
            <a:off x="393895" y="1711056"/>
            <a:ext cx="7287065" cy="4746015"/>
          </a:xfrm>
          <a:prstGeom prst="rect">
            <a:avLst/>
          </a:prstGeom>
        </p:spPr>
      </p:pic>
      <p:sp>
        <p:nvSpPr>
          <p:cNvPr id="5" name="Rectangle 4"/>
          <p:cNvSpPr/>
          <p:nvPr/>
        </p:nvSpPr>
        <p:spPr>
          <a:xfrm>
            <a:off x="3067876" y="1711055"/>
            <a:ext cx="2291910" cy="141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32;p1"/>
          <p:cNvPicPr preferRelativeResize="0"/>
          <p:nvPr/>
        </p:nvPicPr>
        <p:blipFill rotWithShape="1">
          <a:blip r:embed="rId3">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3.1.5. Airport-wise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 Movement</a:t>
            </a:r>
          </a:p>
        </p:txBody>
      </p:sp>
      <p:sp>
        <p:nvSpPr>
          <p:cNvPr id="7" name="Rectangle 6">
            <a:extLst>
              <a:ext uri="{FF2B5EF4-FFF2-40B4-BE49-F238E27FC236}">
                <a16:creationId xmlns:a16="http://schemas.microsoft.com/office/drawing/2014/main" id="{3AA8DFC5-9FD8-4DE5-8D2B-3C2C35A7AC74}"/>
              </a:ext>
            </a:extLst>
          </p:cNvPr>
          <p:cNvSpPr/>
          <p:nvPr/>
        </p:nvSpPr>
        <p:spPr>
          <a:xfrm>
            <a:off x="782850" y="2056325"/>
            <a:ext cx="4992093" cy="1477328"/>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Unlike Bengaluru, Chennai and Pune have caught up with the forecast.</a:t>
            </a:r>
          </a:p>
        </p:txBody>
      </p:sp>
      <p:sp>
        <p:nvSpPr>
          <p:cNvPr id="8" name="TextBox 7"/>
          <p:cNvSpPr txBox="1"/>
          <p:nvPr/>
        </p:nvSpPr>
        <p:spPr>
          <a:xfrm rot="16200000">
            <a:off x="-1375796" y="3922521"/>
            <a:ext cx="3277772" cy="261610"/>
          </a:xfrm>
          <a:prstGeom prst="rect">
            <a:avLst/>
          </a:prstGeom>
          <a:noFill/>
        </p:spPr>
        <p:txBody>
          <a:bodyPr wrap="square" rtlCol="0">
            <a:spAutoFit/>
          </a:bodyPr>
          <a:lstStyle/>
          <a:p>
            <a:pPr algn="ctr"/>
            <a:r>
              <a:rPr lang="en-US" sz="1100" dirty="0">
                <a:solidFill>
                  <a:schemeClr val="tx1">
                    <a:lumMod val="75000"/>
                    <a:lumOff val="25000"/>
                  </a:schemeClr>
                </a:solidFill>
                <a:cs typeface="Arial" panose="020B0604020202020204" pitchFamily="34" charset="0"/>
              </a:rPr>
              <a:t>Passenger Movement</a:t>
            </a:r>
          </a:p>
        </p:txBody>
      </p:sp>
      <p:sp>
        <p:nvSpPr>
          <p:cNvPr id="10" name="TextBox 9"/>
          <p:cNvSpPr txBox="1"/>
          <p:nvPr/>
        </p:nvSpPr>
        <p:spPr>
          <a:xfrm>
            <a:off x="2715066" y="6457071"/>
            <a:ext cx="3277772" cy="261610"/>
          </a:xfrm>
          <a:prstGeom prst="rect">
            <a:avLst/>
          </a:prstGeom>
          <a:noFill/>
        </p:spPr>
        <p:txBody>
          <a:bodyPr wrap="square" rtlCol="0">
            <a:spAutoFit/>
          </a:bodyPr>
          <a:lstStyle/>
          <a:p>
            <a:pPr algn="ctr"/>
            <a:r>
              <a:rPr lang="en-US" sz="1100" dirty="0">
                <a:solidFill>
                  <a:schemeClr val="tx1">
                    <a:lumMod val="75000"/>
                    <a:lumOff val="25000"/>
                  </a:schemeClr>
                </a:solidFill>
                <a:cs typeface="Arial" panose="020B0604020202020204" pitchFamily="34" charset="0"/>
              </a:rPr>
              <a:t>Year</a:t>
            </a:r>
          </a:p>
        </p:txBody>
      </p:sp>
      <p:sp>
        <p:nvSpPr>
          <p:cNvPr id="11" name="TextBox 10"/>
          <p:cNvSpPr txBox="1"/>
          <p:nvPr/>
        </p:nvSpPr>
        <p:spPr>
          <a:xfrm>
            <a:off x="7905848" y="5161297"/>
            <a:ext cx="1223888" cy="1061829"/>
          </a:xfrm>
          <a:prstGeom prst="rect">
            <a:avLst/>
          </a:prstGeom>
          <a:noFill/>
        </p:spPr>
        <p:txBody>
          <a:bodyPr wrap="square" rtlCol="0">
            <a:spAutoFit/>
          </a:bodyPr>
          <a:lstStyle/>
          <a:p>
            <a:pPr>
              <a:lnSpc>
                <a:spcPct val="150000"/>
              </a:lnSpc>
            </a:pPr>
            <a:r>
              <a:rPr lang="en-US" sz="1400" dirty="0">
                <a:latin typeface="Times New Roman" panose="02020603050405020304" pitchFamily="18" charset="0"/>
                <a:cs typeface="Times New Roman" panose="02020603050405020304" pitchFamily="18" charset="0"/>
              </a:rPr>
              <a:t>Bengaluru</a:t>
            </a:r>
          </a:p>
          <a:p>
            <a:pPr>
              <a:lnSpc>
                <a:spcPct val="150000"/>
              </a:lnSpc>
            </a:pPr>
            <a:r>
              <a:rPr lang="en-US" sz="1400" dirty="0">
                <a:latin typeface="Times New Roman" panose="02020603050405020304" pitchFamily="18" charset="0"/>
                <a:cs typeface="Times New Roman" panose="02020603050405020304" pitchFamily="18" charset="0"/>
              </a:rPr>
              <a:t>Chennai </a:t>
            </a:r>
          </a:p>
          <a:p>
            <a:pPr>
              <a:lnSpc>
                <a:spcPct val="150000"/>
              </a:lnSpc>
            </a:pPr>
            <a:r>
              <a:rPr lang="en-US" sz="1400" dirty="0">
                <a:latin typeface="Times New Roman" panose="02020603050405020304" pitchFamily="18" charset="0"/>
                <a:cs typeface="Times New Roman" panose="02020603050405020304" pitchFamily="18" charset="0"/>
              </a:rPr>
              <a:t>Pune</a:t>
            </a:r>
          </a:p>
        </p:txBody>
      </p:sp>
      <p:sp>
        <p:nvSpPr>
          <p:cNvPr id="12" name="Minus 11"/>
          <p:cNvSpPr/>
          <p:nvPr/>
        </p:nvSpPr>
        <p:spPr>
          <a:xfrm rot="16200000">
            <a:off x="7694345" y="5229949"/>
            <a:ext cx="328170" cy="298665"/>
          </a:xfrm>
          <a:prstGeom prst="mathMinus">
            <a:avLst/>
          </a:prstGeom>
          <a:solidFill>
            <a:srgbClr val="D1D1D1"/>
          </a:solidFill>
          <a:ln>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rot="16200000">
            <a:off x="7694343" y="5550500"/>
            <a:ext cx="328171" cy="298665"/>
          </a:xfrm>
          <a:prstGeom prst="mathMinus">
            <a:avLst/>
          </a:prstGeom>
          <a:solidFill>
            <a:srgbClr val="ABC7CF"/>
          </a:solidFill>
          <a:ln>
            <a:solidFill>
              <a:srgbClr val="ABC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rot="16200000">
            <a:off x="7694343" y="5871183"/>
            <a:ext cx="328171" cy="298665"/>
          </a:xfrm>
          <a:prstGeom prst="mathMinus">
            <a:avLst/>
          </a:prstGeom>
          <a:solidFill>
            <a:srgbClr val="7E7DC5"/>
          </a:solidFill>
          <a:ln>
            <a:solidFill>
              <a:srgbClr val="7E7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200" b="1" dirty="0">
                <a:solidFill>
                  <a:schemeClr val="tx1"/>
                </a:solidFill>
                <a:latin typeface="Times New Roman" panose="02020603050405020304" pitchFamily="18" charset="0"/>
                <a:cs typeface="Times New Roman" panose="02020603050405020304" pitchFamily="18" charset="0"/>
              </a:rPr>
              <a:t>Facebook Prophet</a:t>
            </a:r>
          </a:p>
        </p:txBody>
      </p:sp>
    </p:spTree>
    <p:extLst>
      <p:ext uri="{BB962C8B-B14F-4D97-AF65-F5344CB8AC3E}">
        <p14:creationId xmlns:p14="http://schemas.microsoft.com/office/powerpoint/2010/main" val="1480303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3.1.6. Aggregate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 Movement</a:t>
            </a:r>
          </a:p>
        </p:txBody>
      </p:sp>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200" b="1" dirty="0">
                <a:solidFill>
                  <a:schemeClr val="tx1"/>
                </a:solidFill>
                <a:latin typeface="Times New Roman" panose="02020603050405020304" pitchFamily="18" charset="0"/>
                <a:cs typeface="Times New Roman" panose="02020603050405020304" pitchFamily="18" charset="0"/>
              </a:rPr>
              <a:t>Facebook Prophet</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45" b="4047"/>
          <a:stretch/>
        </p:blipFill>
        <p:spPr>
          <a:xfrm>
            <a:off x="333829" y="1711057"/>
            <a:ext cx="8691638" cy="4646200"/>
          </a:xfrm>
          <a:prstGeom prst="rect">
            <a:avLst/>
          </a:prstGeom>
        </p:spPr>
      </p:pic>
      <p:sp>
        <p:nvSpPr>
          <p:cNvPr id="7" name="Rectangle 6">
            <a:extLst>
              <a:ext uri="{FF2B5EF4-FFF2-40B4-BE49-F238E27FC236}">
                <a16:creationId xmlns:a16="http://schemas.microsoft.com/office/drawing/2014/main" id="{3AA8DFC5-9FD8-4DE5-8D2B-3C2C35A7AC74}"/>
              </a:ext>
            </a:extLst>
          </p:cNvPr>
          <p:cNvSpPr/>
          <p:nvPr/>
        </p:nvSpPr>
        <p:spPr>
          <a:xfrm>
            <a:off x="782850" y="2056325"/>
            <a:ext cx="4992093" cy="923330"/>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COVID comparison is depicted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
        <p:nvSpPr>
          <p:cNvPr id="8" name="TextBox 7"/>
          <p:cNvSpPr txBox="1"/>
          <p:nvPr/>
        </p:nvSpPr>
        <p:spPr>
          <a:xfrm rot="16200000">
            <a:off x="-1375796" y="3922521"/>
            <a:ext cx="3277772" cy="261610"/>
          </a:xfrm>
          <a:prstGeom prst="rect">
            <a:avLst/>
          </a:prstGeom>
          <a:noFill/>
        </p:spPr>
        <p:txBody>
          <a:bodyPr wrap="square" rtlCol="0">
            <a:spAutoFit/>
          </a:bodyPr>
          <a:lstStyle/>
          <a:p>
            <a:pPr algn="ctr"/>
            <a:r>
              <a:rPr lang="en-US" sz="1100" dirty="0">
                <a:solidFill>
                  <a:schemeClr val="tx1">
                    <a:lumMod val="75000"/>
                    <a:lumOff val="25000"/>
                  </a:schemeClr>
                </a:solidFill>
                <a:cs typeface="Arial" panose="020B0604020202020204" pitchFamily="34" charset="0"/>
              </a:rPr>
              <a:t>Passenger Movement</a:t>
            </a:r>
          </a:p>
        </p:txBody>
      </p:sp>
      <p:sp>
        <p:nvSpPr>
          <p:cNvPr id="10" name="TextBox 9"/>
          <p:cNvSpPr txBox="1"/>
          <p:nvPr/>
        </p:nvSpPr>
        <p:spPr>
          <a:xfrm>
            <a:off x="3040762" y="6382858"/>
            <a:ext cx="3277772" cy="261610"/>
          </a:xfrm>
          <a:prstGeom prst="rect">
            <a:avLst/>
          </a:prstGeom>
          <a:noFill/>
        </p:spPr>
        <p:txBody>
          <a:bodyPr wrap="square" rtlCol="0">
            <a:spAutoFit/>
          </a:bodyPr>
          <a:lstStyle/>
          <a:p>
            <a:pPr algn="ctr"/>
            <a:r>
              <a:rPr lang="en-US" sz="1100" dirty="0">
                <a:solidFill>
                  <a:schemeClr val="tx1">
                    <a:lumMod val="75000"/>
                    <a:lumOff val="25000"/>
                  </a:schemeClr>
                </a:solidFill>
                <a:cs typeface="Arial" panose="020B0604020202020204" pitchFamily="34" charset="0"/>
              </a:rPr>
              <a:t>Year</a:t>
            </a:r>
          </a:p>
        </p:txBody>
      </p:sp>
    </p:spTree>
    <p:extLst>
      <p:ext uri="{BB962C8B-B14F-4D97-AF65-F5344CB8AC3E}">
        <p14:creationId xmlns:p14="http://schemas.microsoft.com/office/powerpoint/2010/main" val="1421918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4"/>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3.1.7. City Pair-wise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 Movement</a:t>
            </a:r>
          </a:p>
        </p:txBody>
      </p:sp>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ARIMA</a:t>
            </a:r>
          </a:p>
        </p:txBody>
      </p:sp>
      <p:pic>
        <p:nvPicPr>
          <p:cNvPr id="4" name="Picture 3">
            <a:extLst>
              <a:ext uri="{FF2B5EF4-FFF2-40B4-BE49-F238E27FC236}">
                <a16:creationId xmlns:a16="http://schemas.microsoft.com/office/drawing/2014/main" id="{BEB86F90-95E8-4FC2-99A1-66B72E0C5CCA}"/>
              </a:ext>
            </a:extLst>
          </p:cNvPr>
          <p:cNvPicPr>
            <a:picLocks noChangeAspect="1"/>
          </p:cNvPicPr>
          <p:nvPr/>
        </p:nvPicPr>
        <p:blipFill rotWithShape="1">
          <a:blip r:embed="rId3"/>
          <a:srcRect l="1828" t="3323" r="23155" b="3230"/>
          <a:stretch/>
        </p:blipFill>
        <p:spPr>
          <a:xfrm>
            <a:off x="348342" y="1711057"/>
            <a:ext cx="6629232" cy="4689743"/>
          </a:xfrm>
          <a:prstGeom prst="rect">
            <a:avLst/>
          </a:prstGeom>
        </p:spPr>
      </p:pic>
      <p:sp>
        <p:nvSpPr>
          <p:cNvPr id="7" name="TextBox 6"/>
          <p:cNvSpPr txBox="1"/>
          <p:nvPr/>
        </p:nvSpPr>
        <p:spPr>
          <a:xfrm>
            <a:off x="7174328" y="5218545"/>
            <a:ext cx="1832512" cy="1061829"/>
          </a:xfrm>
          <a:prstGeom prst="rect">
            <a:avLst/>
          </a:prstGeom>
          <a:noFill/>
        </p:spPr>
        <p:txBody>
          <a:bodyPr wrap="square" rtlCol="0">
            <a:spAutoFit/>
          </a:bodyPr>
          <a:lstStyle/>
          <a:p>
            <a:pPr>
              <a:lnSpc>
                <a:spcPct val="150000"/>
              </a:lnSpc>
            </a:pPr>
            <a:r>
              <a:rPr lang="en-US" sz="1400" dirty="0">
                <a:latin typeface="Times New Roman" panose="02020603050405020304" pitchFamily="18" charset="0"/>
                <a:cs typeface="Times New Roman" panose="02020603050405020304" pitchFamily="18" charset="0"/>
              </a:rPr>
              <a:t>Bengaluru - Chennai</a:t>
            </a:r>
          </a:p>
          <a:p>
            <a:pPr>
              <a:lnSpc>
                <a:spcPct val="150000"/>
              </a:lnSpc>
            </a:pPr>
            <a:r>
              <a:rPr lang="en-US" sz="1400" dirty="0">
                <a:latin typeface="Times New Roman" panose="02020603050405020304" pitchFamily="18" charset="0"/>
                <a:cs typeface="Times New Roman" panose="02020603050405020304" pitchFamily="18" charset="0"/>
              </a:rPr>
              <a:t>Bengaluru - Mumbai</a:t>
            </a:r>
          </a:p>
          <a:p>
            <a:pPr>
              <a:lnSpc>
                <a:spcPct val="150000"/>
              </a:lnSpc>
            </a:pPr>
            <a:r>
              <a:rPr lang="en-US" sz="1400" dirty="0">
                <a:latin typeface="Times New Roman" panose="02020603050405020304" pitchFamily="18" charset="0"/>
                <a:cs typeface="Times New Roman" panose="02020603050405020304" pitchFamily="18" charset="0"/>
              </a:rPr>
              <a:t>Kolkata - Pune</a:t>
            </a:r>
          </a:p>
        </p:txBody>
      </p:sp>
      <p:sp>
        <p:nvSpPr>
          <p:cNvPr id="8" name="Minus 7"/>
          <p:cNvSpPr/>
          <p:nvPr/>
        </p:nvSpPr>
        <p:spPr>
          <a:xfrm rot="16200000">
            <a:off x="6962825" y="5287197"/>
            <a:ext cx="328170" cy="298665"/>
          </a:xfrm>
          <a:prstGeom prst="mathMinus">
            <a:avLst/>
          </a:prstGeom>
          <a:solidFill>
            <a:srgbClr val="D1D1D1"/>
          </a:solidFill>
          <a:ln>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inus 9"/>
          <p:cNvSpPr/>
          <p:nvPr/>
        </p:nvSpPr>
        <p:spPr>
          <a:xfrm rot="16200000">
            <a:off x="6962823" y="5607748"/>
            <a:ext cx="328171" cy="298665"/>
          </a:xfrm>
          <a:prstGeom prst="mathMinus">
            <a:avLst/>
          </a:prstGeom>
          <a:solidFill>
            <a:srgbClr val="ABC7CF"/>
          </a:solidFill>
          <a:ln>
            <a:solidFill>
              <a:srgbClr val="ABC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10"/>
          <p:cNvSpPr/>
          <p:nvPr/>
        </p:nvSpPr>
        <p:spPr>
          <a:xfrm rot="16200000">
            <a:off x="6962823" y="5942499"/>
            <a:ext cx="328171" cy="298665"/>
          </a:xfrm>
          <a:prstGeom prst="mathMinus">
            <a:avLst/>
          </a:prstGeom>
          <a:solidFill>
            <a:srgbClr val="7E7DC5"/>
          </a:solidFill>
          <a:ln>
            <a:solidFill>
              <a:srgbClr val="7E7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16200000">
            <a:off x="-1375796" y="3922521"/>
            <a:ext cx="3277772" cy="261610"/>
          </a:xfrm>
          <a:prstGeom prst="rect">
            <a:avLst/>
          </a:prstGeom>
          <a:noFill/>
        </p:spPr>
        <p:txBody>
          <a:bodyPr wrap="square" rtlCol="0">
            <a:spAutoFit/>
          </a:bodyPr>
          <a:lstStyle/>
          <a:p>
            <a:pPr algn="ctr"/>
            <a:r>
              <a:rPr lang="en-US" sz="1100" dirty="0">
                <a:solidFill>
                  <a:schemeClr val="tx1">
                    <a:lumMod val="75000"/>
                    <a:lumOff val="25000"/>
                  </a:schemeClr>
                </a:solidFill>
                <a:cs typeface="Arial" panose="020B0604020202020204" pitchFamily="34" charset="0"/>
              </a:rPr>
              <a:t>Passenger Movement</a:t>
            </a:r>
          </a:p>
        </p:txBody>
      </p:sp>
      <p:sp>
        <p:nvSpPr>
          <p:cNvPr id="13" name="TextBox 12"/>
          <p:cNvSpPr txBox="1"/>
          <p:nvPr/>
        </p:nvSpPr>
        <p:spPr>
          <a:xfrm>
            <a:off x="1895341" y="6436734"/>
            <a:ext cx="3277772" cy="261610"/>
          </a:xfrm>
          <a:prstGeom prst="rect">
            <a:avLst/>
          </a:prstGeom>
          <a:noFill/>
        </p:spPr>
        <p:txBody>
          <a:bodyPr wrap="square" rtlCol="0">
            <a:spAutoFit/>
          </a:bodyPr>
          <a:lstStyle/>
          <a:p>
            <a:pPr algn="ctr"/>
            <a:r>
              <a:rPr lang="en-US" sz="1100" dirty="0">
                <a:solidFill>
                  <a:schemeClr val="tx1">
                    <a:lumMod val="75000"/>
                    <a:lumOff val="25000"/>
                  </a:schemeClr>
                </a:solidFill>
                <a:cs typeface="Arial" panose="020B0604020202020204" pitchFamily="34" charset="0"/>
              </a:rPr>
              <a:t>Year</a:t>
            </a:r>
          </a:p>
        </p:txBody>
      </p:sp>
      <p:sp>
        <p:nvSpPr>
          <p:cNvPr id="3" name="Rectangle 2"/>
          <p:cNvSpPr/>
          <p:nvPr/>
        </p:nvSpPr>
        <p:spPr>
          <a:xfrm>
            <a:off x="6980113" y="2044269"/>
            <a:ext cx="2040795" cy="2800767"/>
          </a:xfrm>
          <a:prstGeom prst="rect">
            <a:avLst/>
          </a:prstGeom>
        </p:spPr>
        <p:txBody>
          <a:bodyPr wrap="square">
            <a:spAutoFit/>
          </a:bodyPr>
          <a:lstStyle/>
          <a:p>
            <a:r>
              <a:rPr lang="en-US" sz="1600" dirty="0">
                <a:solidFill>
                  <a:schemeClr val="accent4">
                    <a:lumMod val="75000"/>
                  </a:schemeClr>
                </a:solidFill>
                <a:latin typeface="Times New Roman" panose="02020603050405020304" pitchFamily="18" charset="0"/>
                <a:cs typeface="Times New Roman" panose="02020603050405020304" pitchFamily="18" charset="0"/>
              </a:rPr>
              <a:t>Pair-wise passenger movement is forecasted for the next 12 months here.</a:t>
            </a:r>
          </a:p>
          <a:p>
            <a:pPr marL="342900" indent="-342900">
              <a:buFont typeface="Wingdings" panose="05000000000000000000" pitchFamily="2" charset="2"/>
              <a:buChar char="ü"/>
            </a:pPr>
            <a:r>
              <a:rPr lang="en-US" sz="1600" dirty="0">
                <a:solidFill>
                  <a:schemeClr val="accent4">
                    <a:lumMod val="75000"/>
                  </a:schemeClr>
                </a:solidFill>
                <a:latin typeface="Times New Roman" panose="02020603050405020304" pitchFamily="18" charset="0"/>
                <a:cs typeface="Times New Roman" panose="02020603050405020304" pitchFamily="18" charset="0"/>
              </a:rPr>
              <a:t>BLR – BOM show a decreasing trend, while the other two show an increasing one.</a:t>
            </a:r>
          </a:p>
          <a:p>
            <a:pPr marL="342900" indent="-342900">
              <a:buFont typeface="Wingdings" panose="05000000000000000000" pitchFamily="2" charset="2"/>
              <a:buChar char="ü"/>
            </a:pPr>
            <a:r>
              <a:rPr lang="en-US" sz="1600"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115029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6031" t="9808" r="7143" b="6694"/>
          <a:stretch/>
        </p:blipFill>
        <p:spPr>
          <a:xfrm>
            <a:off x="826199" y="1711057"/>
            <a:ext cx="7642551" cy="4924834"/>
          </a:xfrm>
          <a:prstGeom prst="rect">
            <a:avLst/>
          </a:prstGeom>
        </p:spPr>
      </p:pic>
      <p:pic>
        <p:nvPicPr>
          <p:cNvPr id="8" name="Picture 7">
            <a:extLst>
              <a:ext uri="{FF2B5EF4-FFF2-40B4-BE49-F238E27FC236}">
                <a16:creationId xmlns:a16="http://schemas.microsoft.com/office/drawing/2014/main" id="{F7C7EEE6-3B3A-4FAC-BEAE-CF120E64686B}"/>
              </a:ext>
            </a:extLst>
          </p:cNvPr>
          <p:cNvPicPr>
            <a:picLocks noChangeAspect="1"/>
          </p:cNvPicPr>
          <p:nvPr/>
        </p:nvPicPr>
        <p:blipFill>
          <a:blip r:embed="rId3">
            <a:clrChange>
              <a:clrFrom>
                <a:srgbClr val="FFFFFF"/>
              </a:clrFrom>
              <a:clrTo>
                <a:srgbClr val="FFFFFF">
                  <a:alpha val="0"/>
                </a:srgbClr>
              </a:clrTo>
            </a:clrChange>
            <a:alphaModFix amt="50000"/>
            <a:extLst>
              <a:ext uri="{BEBA8EAE-BF5A-486C-A8C5-ECC9F3942E4B}">
                <a14:imgProps xmlns:a14="http://schemas.microsoft.com/office/drawing/2010/main">
                  <a14:imgLayer r:embed="rId4">
                    <a14:imgEffect>
                      <a14:backgroundRemoval t="7422" b="93880" l="10000" r="90000">
                        <a14:foregroundMark x1="32381" y1="34635" x2="32381" y2="34635"/>
                        <a14:foregroundMark x1="47381" y1="34635" x2="47381" y2="34635"/>
                        <a14:foregroundMark x1="36429" y1="41536" x2="36429" y2="41536"/>
                        <a14:foregroundMark x1="29048" y1="36979" x2="29048" y2="36979"/>
                        <a14:foregroundMark x1="34048" y1="21094" x2="34048" y2="21094"/>
                        <a14:foregroundMark x1="31190" y1="23568" x2="31190" y2="23568"/>
                        <a14:foregroundMark x1="32143" y1="12891" x2="32143" y2="12891"/>
                        <a14:foregroundMark x1="30595" y1="7552" x2="30595" y2="7552"/>
                        <a14:foregroundMark x1="37500" y1="14974" x2="37500" y2="14974"/>
                        <a14:foregroundMark x1="37381" y1="88802" x2="37381" y2="88802"/>
                        <a14:foregroundMark x1="37381" y1="93880" x2="37381" y2="93880"/>
                        <a14:foregroundMark x1="74643" y1="36979" x2="74643" y2="36979"/>
                        <a14:foregroundMark x1="79643" y1="40495" x2="79643" y2="40495"/>
                        <a14:backgroundMark x1="22738" y1="14453" x2="22738" y2="14453"/>
                        <a14:backgroundMark x1="12500" y1="15625" x2="12500" y2="15625"/>
                        <a14:backgroundMark x1="12262" y1="35026" x2="12262" y2="35026"/>
                        <a14:backgroundMark x1="17262" y1="48568" x2="17262" y2="48568"/>
                        <a14:backgroundMark x1="17976" y1="48177" x2="17976" y2="48177"/>
                      </a14:backgroundRemoval>
                    </a14:imgEffect>
                    <a14:imgEffect>
                      <a14:sharpenSoften amount="2000"/>
                    </a14:imgEffect>
                    <a14:imgEffect>
                      <a14:colorTemperature colorTemp="4800"/>
                    </a14:imgEffect>
                    <a14:imgEffect>
                      <a14:brightnessContrast bright="40000" contrast="40000"/>
                    </a14:imgEffect>
                  </a14:imgLayer>
                </a14:imgProps>
              </a:ext>
            </a:extLst>
          </a:blip>
          <a:stretch>
            <a:fillRect/>
          </a:stretch>
        </p:blipFill>
        <p:spPr>
          <a:xfrm>
            <a:off x="-270539" y="1445065"/>
            <a:ext cx="9359546" cy="5336717"/>
          </a:xfrm>
          <a:prstGeom prst="rect">
            <a:avLst/>
          </a:prstGeom>
          <a:ln>
            <a:noFill/>
          </a:ln>
        </p:spPr>
      </p:pic>
      <p:pic>
        <p:nvPicPr>
          <p:cNvPr id="5" name="Google Shape;332;p1"/>
          <p:cNvPicPr preferRelativeResize="0"/>
          <p:nvPr/>
        </p:nvPicPr>
        <p:blipFill rotWithShape="1">
          <a:blip r:embed="rId5">
            <a:alphaModFix/>
          </a:blip>
          <a:srcRect l="25594" t="10433" r="34106" b="67451"/>
          <a:stretch/>
        </p:blipFill>
        <p:spPr>
          <a:xfrm>
            <a:off x="1730326" y="366916"/>
            <a:ext cx="1941342" cy="598969"/>
          </a:xfrm>
          <a:prstGeom prst="rect">
            <a:avLst/>
          </a:prstGeom>
          <a:noFill/>
          <a:ln>
            <a:noFill/>
          </a:ln>
        </p:spPr>
      </p:pic>
      <p:sp>
        <p:nvSpPr>
          <p:cNvPr id="6" name="Title 1"/>
          <p:cNvSpPr txBox="1">
            <a:spLocks/>
          </p:cNvSpPr>
          <p:nvPr/>
        </p:nvSpPr>
        <p:spPr>
          <a:xfrm>
            <a:off x="457200" y="1179074"/>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3.1.7. City Pair-wise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 Movement</a:t>
            </a:r>
          </a:p>
        </p:txBody>
      </p:sp>
    </p:spTree>
    <p:extLst>
      <p:ext uri="{BB962C8B-B14F-4D97-AF65-F5344CB8AC3E}">
        <p14:creationId xmlns:p14="http://schemas.microsoft.com/office/powerpoint/2010/main" val="23921871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3.2.1. Overall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Hours Flown</a:t>
            </a:r>
          </a:p>
        </p:txBody>
      </p:sp>
      <p:sp>
        <p:nvSpPr>
          <p:cNvPr id="5" name="Rectangle 4"/>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4861" r="4244" b="3099"/>
          <a:stretch/>
        </p:blipFill>
        <p:spPr>
          <a:xfrm>
            <a:off x="136719" y="1711055"/>
            <a:ext cx="8888748" cy="4876011"/>
          </a:xfrm>
          <a:prstGeom prst="rect">
            <a:avLst/>
          </a:prstGeom>
        </p:spPr>
      </p:pic>
      <p:sp>
        <p:nvSpPr>
          <p:cNvPr id="7" name="Rectangle 6">
            <a:extLst>
              <a:ext uri="{FF2B5EF4-FFF2-40B4-BE49-F238E27FC236}">
                <a16:creationId xmlns:a16="http://schemas.microsoft.com/office/drawing/2014/main" id="{C9464100-3D55-4098-B425-1B9009550E9D}"/>
              </a:ext>
            </a:extLst>
          </p:cNvPr>
          <p:cNvSpPr/>
          <p:nvPr/>
        </p:nvSpPr>
        <p:spPr>
          <a:xfrm>
            <a:off x="1250210" y="1924245"/>
            <a:ext cx="4992093" cy="923330"/>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Data is forecasted from the year 2013 to 2018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345571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10" name="Title 1"/>
          <p:cNvSpPr>
            <a:spLocks noGrp="1"/>
          </p:cNvSpPr>
          <p:nvPr>
            <p:ph type="ctrTitle"/>
          </p:nvPr>
        </p:nvSpPr>
        <p:spPr>
          <a:xfrm>
            <a:off x="861156" y="1179074"/>
            <a:ext cx="7401365" cy="531983"/>
          </a:xfrm>
        </p:spPr>
        <p:txBody>
          <a:bodyPr>
            <a:noAutofit/>
          </a:bodyPr>
          <a:lstStyle/>
          <a:p>
            <a:r>
              <a:rPr lang="en-US" sz="3600" b="1" dirty="0">
                <a:latin typeface="Century Gothic" panose="020B0502020202020204" pitchFamily="34" charset="0"/>
              </a:rPr>
              <a:t>Review of Literature</a:t>
            </a:r>
            <a:endParaRPr lang="en-IN" sz="3600" i="1" dirty="0">
              <a:latin typeface="Century Gothic" panose="020B050202020202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427498044"/>
              </p:ext>
            </p:extLst>
          </p:nvPr>
        </p:nvGraphicFramePr>
        <p:xfrm>
          <a:off x="133567" y="1924246"/>
          <a:ext cx="8856541" cy="4671060"/>
        </p:xfrm>
        <a:graphic>
          <a:graphicData uri="http://schemas.openxmlformats.org/drawingml/2006/table">
            <a:tbl>
              <a:tblPr firstRow="1" bandRow="1">
                <a:tableStyleId>{8EC20E35-A176-4012-BC5E-935CFFF8708E}</a:tableStyleId>
              </a:tblPr>
              <a:tblGrid>
                <a:gridCol w="653659">
                  <a:extLst>
                    <a:ext uri="{9D8B030D-6E8A-4147-A177-3AD203B41FA5}">
                      <a16:colId xmlns:a16="http://schemas.microsoft.com/office/drawing/2014/main" val="1401174370"/>
                    </a:ext>
                  </a:extLst>
                </a:gridCol>
                <a:gridCol w="2476479">
                  <a:extLst>
                    <a:ext uri="{9D8B030D-6E8A-4147-A177-3AD203B41FA5}">
                      <a16:colId xmlns:a16="http://schemas.microsoft.com/office/drawing/2014/main" val="2095485582"/>
                    </a:ext>
                  </a:extLst>
                </a:gridCol>
                <a:gridCol w="1237957">
                  <a:extLst>
                    <a:ext uri="{9D8B030D-6E8A-4147-A177-3AD203B41FA5}">
                      <a16:colId xmlns:a16="http://schemas.microsoft.com/office/drawing/2014/main" val="3560467480"/>
                    </a:ext>
                  </a:extLst>
                </a:gridCol>
                <a:gridCol w="1376323">
                  <a:extLst>
                    <a:ext uri="{9D8B030D-6E8A-4147-A177-3AD203B41FA5}">
                      <a16:colId xmlns:a16="http://schemas.microsoft.com/office/drawing/2014/main" val="3085045106"/>
                    </a:ext>
                  </a:extLst>
                </a:gridCol>
                <a:gridCol w="3112123">
                  <a:extLst>
                    <a:ext uri="{9D8B030D-6E8A-4147-A177-3AD203B41FA5}">
                      <a16:colId xmlns:a16="http://schemas.microsoft.com/office/drawing/2014/main" val="2546329047"/>
                    </a:ext>
                  </a:extLst>
                </a:gridCol>
              </a:tblGrid>
              <a:tr h="261034">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S. No.</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Title</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Author(s)</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Journal (Year)</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Summary</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1DA"/>
                    </a:solidFill>
                  </a:tcPr>
                </a:tc>
                <a:extLst>
                  <a:ext uri="{0D108BD9-81ED-4DB2-BD59-A6C34878D82A}">
                    <a16:rowId xmlns:a16="http://schemas.microsoft.com/office/drawing/2014/main" val="1929835379"/>
                  </a:ext>
                </a:extLst>
              </a:tr>
              <a:tr h="370840">
                <a:tc>
                  <a:txBody>
                    <a:bodyPr/>
                    <a:lstStyle/>
                    <a:p>
                      <a:pPr algn="ctr"/>
                      <a:r>
                        <a:rPr lang="en-US" sz="125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1150" dirty="0">
                          <a:solidFill>
                            <a:schemeClr val="tx1"/>
                          </a:solidFill>
                          <a:latin typeface="Times New Roman" panose="02020603050405020304" pitchFamily="18" charset="0"/>
                          <a:cs typeface="Times New Roman" panose="02020603050405020304" pitchFamily="18" charset="0"/>
                        </a:rPr>
                        <a:t>Taking flight: exploring the relationship between air transport and</a:t>
                      </a:r>
                    </a:p>
                    <a:p>
                      <a:pPr algn="l"/>
                      <a:r>
                        <a:rPr lang="en-US" sz="1150" dirty="0">
                          <a:solidFill>
                            <a:schemeClr val="tx1"/>
                          </a:solidFill>
                          <a:latin typeface="Times New Roman" panose="02020603050405020304" pitchFamily="18" charset="0"/>
                          <a:cs typeface="Times New Roman" panose="02020603050405020304" pitchFamily="18" charset="0"/>
                        </a:rPr>
                        <a:t>Malaysian economic growth</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fr-FR" sz="1250" dirty="0" err="1">
                          <a:solidFill>
                            <a:schemeClr val="tx1"/>
                          </a:solidFill>
                          <a:latin typeface="Times New Roman" panose="02020603050405020304" pitchFamily="18" charset="0"/>
                          <a:cs typeface="Times New Roman" panose="02020603050405020304" pitchFamily="18" charset="0"/>
                        </a:rPr>
                        <a:t>Asif</a:t>
                      </a:r>
                      <a:r>
                        <a:rPr lang="fr-FR" sz="1250" dirty="0">
                          <a:solidFill>
                            <a:schemeClr val="tx1"/>
                          </a:solidFill>
                          <a:latin typeface="Times New Roman" panose="02020603050405020304" pitchFamily="18" charset="0"/>
                          <a:cs typeface="Times New Roman" panose="02020603050405020304" pitchFamily="18" charset="0"/>
                        </a:rPr>
                        <a:t> </a:t>
                      </a:r>
                      <a:r>
                        <a:rPr lang="fr-FR" sz="1250" dirty="0" err="1">
                          <a:solidFill>
                            <a:schemeClr val="tx1"/>
                          </a:solidFill>
                          <a:latin typeface="Times New Roman" panose="02020603050405020304" pitchFamily="18" charset="0"/>
                          <a:cs typeface="Times New Roman" panose="02020603050405020304" pitchFamily="18" charset="0"/>
                        </a:rPr>
                        <a:t>Raihan</a:t>
                      </a:r>
                      <a:r>
                        <a:rPr lang="fr-FR" sz="1250" dirty="0">
                          <a:solidFill>
                            <a:schemeClr val="tx1"/>
                          </a:solidFill>
                          <a:latin typeface="Times New Roman" panose="02020603050405020304" pitchFamily="18" charset="0"/>
                          <a:cs typeface="Times New Roman" panose="02020603050405020304" pitchFamily="18" charset="0"/>
                        </a:rPr>
                        <a:t>, </a:t>
                      </a:r>
                      <a:r>
                        <a:rPr lang="fr-FR" sz="1250" dirty="0" err="1">
                          <a:solidFill>
                            <a:schemeClr val="tx1"/>
                          </a:solidFill>
                          <a:latin typeface="Times New Roman" panose="02020603050405020304" pitchFamily="18" charset="0"/>
                          <a:cs typeface="Times New Roman" panose="02020603050405020304" pitchFamily="18" charset="0"/>
                        </a:rPr>
                        <a:t>Liton</a:t>
                      </a:r>
                      <a:r>
                        <a:rPr lang="fr-FR" sz="1250" dirty="0">
                          <a:solidFill>
                            <a:schemeClr val="tx1"/>
                          </a:solidFill>
                          <a:latin typeface="Times New Roman" panose="02020603050405020304" pitchFamily="18" charset="0"/>
                          <a:cs typeface="Times New Roman" panose="02020603050405020304" pitchFamily="18" charset="0"/>
                        </a:rPr>
                        <a:t> Chandra </a:t>
                      </a:r>
                      <a:r>
                        <a:rPr lang="fr-FR" sz="1250" dirty="0" err="1">
                          <a:solidFill>
                            <a:schemeClr val="tx1"/>
                          </a:solidFill>
                          <a:latin typeface="Times New Roman" panose="02020603050405020304" pitchFamily="18" charset="0"/>
                          <a:cs typeface="Times New Roman" panose="02020603050405020304" pitchFamily="18" charset="0"/>
                        </a:rPr>
                        <a:t>Voumik</a:t>
                      </a:r>
                      <a:r>
                        <a:rPr lang="fr-FR" sz="1250" dirty="0">
                          <a:solidFill>
                            <a:schemeClr val="tx1"/>
                          </a:solidFill>
                          <a:latin typeface="Times New Roman" panose="02020603050405020304" pitchFamily="18" charset="0"/>
                          <a:cs typeface="Times New Roman" panose="02020603050405020304" pitchFamily="18" charset="0"/>
                        </a:rPr>
                        <a:t> et al.</a:t>
                      </a:r>
                      <a:endParaRPr lang="en-US" sz="1250" dirty="0">
                        <a:solidFill>
                          <a:schemeClr val="tx1"/>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1250" dirty="0">
                          <a:solidFill>
                            <a:schemeClr val="tx1"/>
                          </a:solidFill>
                          <a:latin typeface="Times New Roman" panose="02020603050405020304" pitchFamily="18" charset="0"/>
                          <a:cs typeface="Times New Roman" panose="02020603050405020304" pitchFamily="18" charset="0"/>
                        </a:rPr>
                        <a:t>Elsevier Journal of Air Transport Management (2024)</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1150" dirty="0">
                          <a:solidFill>
                            <a:schemeClr val="tx1"/>
                          </a:solidFill>
                          <a:latin typeface="Times New Roman" panose="02020603050405020304" pitchFamily="18" charset="0"/>
                          <a:cs typeface="Times New Roman" panose="02020603050405020304" pitchFamily="18" charset="0"/>
                        </a:rPr>
                        <a:t>This study uses the ARDL framework to confirm that air transport significantly drives Malaysia's economic growth from 1970 to 2020, with additional contributions from energy use, financial development, social </a:t>
                      </a:r>
                      <a:r>
                        <a:rPr lang="en-US" sz="1150" dirty="0" err="1">
                          <a:solidFill>
                            <a:schemeClr val="tx1"/>
                          </a:solidFill>
                          <a:latin typeface="Times New Roman" panose="02020603050405020304" pitchFamily="18" charset="0"/>
                          <a:cs typeface="Times New Roman" panose="02020603050405020304" pitchFamily="18" charset="0"/>
                        </a:rPr>
                        <a:t>globalisation</a:t>
                      </a:r>
                      <a:r>
                        <a:rPr lang="en-US" sz="1150" dirty="0">
                          <a:solidFill>
                            <a:schemeClr val="tx1"/>
                          </a:solidFill>
                          <a:latin typeface="Times New Roman" panose="02020603050405020304" pitchFamily="18" charset="0"/>
                          <a:cs typeface="Times New Roman" panose="02020603050405020304" pitchFamily="18" charset="0"/>
                        </a:rPr>
                        <a:t>, and </a:t>
                      </a:r>
                      <a:r>
                        <a:rPr lang="en-US" sz="1150" dirty="0" err="1">
                          <a:solidFill>
                            <a:schemeClr val="tx1"/>
                          </a:solidFill>
                          <a:latin typeface="Times New Roman" panose="02020603050405020304" pitchFamily="18" charset="0"/>
                          <a:cs typeface="Times New Roman" panose="02020603050405020304" pitchFamily="18" charset="0"/>
                        </a:rPr>
                        <a:t>urbanisation</a:t>
                      </a:r>
                      <a:r>
                        <a:rPr lang="en-US" sz="1150" dirty="0">
                          <a:solidFill>
                            <a:schemeClr val="tx1"/>
                          </a:solidFill>
                          <a:latin typeface="Times New Roman" panose="02020603050405020304" pitchFamily="18" charset="0"/>
                          <a:cs typeface="Times New Roman" panose="02020603050405020304" pitchFamily="18"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403067447"/>
                  </a:ext>
                </a:extLst>
              </a:tr>
              <a:tr h="370840">
                <a:tc>
                  <a:txBody>
                    <a:bodyPr/>
                    <a:lstStyle/>
                    <a:p>
                      <a:pPr algn="ctr"/>
                      <a:r>
                        <a:rPr lang="en-US" sz="125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solidFill>
                      <a:schemeClr val="bg1"/>
                    </a:solidFill>
                  </a:tcPr>
                </a:tc>
                <a:tc>
                  <a:txBody>
                    <a:bodyPr/>
                    <a:lstStyle/>
                    <a:p>
                      <a:pPr algn="l"/>
                      <a:r>
                        <a:rPr lang="en-US" sz="1150" dirty="0">
                          <a:latin typeface="Times New Roman" panose="02020603050405020304" pitchFamily="18" charset="0"/>
                          <a:cs typeface="Times New Roman" panose="02020603050405020304" pitchFamily="18" charset="0"/>
                        </a:rPr>
                        <a:t>Time series based road traffic accidents forecasting via SARIMA</a:t>
                      </a:r>
                    </a:p>
                    <a:p>
                      <a:pPr algn="l"/>
                      <a:r>
                        <a:rPr lang="en-US" sz="1150" dirty="0">
                          <a:latin typeface="Times New Roman" panose="02020603050405020304" pitchFamily="18" charset="0"/>
                          <a:cs typeface="Times New Roman" panose="02020603050405020304" pitchFamily="18" charset="0"/>
                        </a:rPr>
                        <a:t>and Facebook Prophet model with potential </a:t>
                      </a:r>
                      <a:r>
                        <a:rPr lang="en-US" sz="1150" dirty="0" err="1">
                          <a:latin typeface="Times New Roman" panose="02020603050405020304" pitchFamily="18" charset="0"/>
                          <a:cs typeface="Times New Roman" panose="02020603050405020304" pitchFamily="18" charset="0"/>
                        </a:rPr>
                        <a:t>changepoints</a:t>
                      </a:r>
                      <a:endParaRPr lang="en-US" sz="115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l"/>
                      <a:r>
                        <a:rPr lang="en-US" sz="1250" dirty="0">
                          <a:latin typeface="Times New Roman" panose="02020603050405020304" pitchFamily="18" charset="0"/>
                          <a:cs typeface="Times New Roman" panose="02020603050405020304" pitchFamily="18" charset="0"/>
                        </a:rPr>
                        <a:t>Edmund F. </a:t>
                      </a:r>
                      <a:r>
                        <a:rPr lang="en-US" sz="1250" dirty="0" err="1">
                          <a:latin typeface="Times New Roman" panose="02020603050405020304" pitchFamily="18" charset="0"/>
                          <a:cs typeface="Times New Roman" panose="02020603050405020304" pitchFamily="18" charset="0"/>
                        </a:rPr>
                        <a:t>Agyemang</a:t>
                      </a:r>
                      <a:r>
                        <a:rPr lang="en-US" sz="1250" dirty="0">
                          <a:latin typeface="Times New Roman" panose="02020603050405020304" pitchFamily="18" charset="0"/>
                          <a:cs typeface="Times New Roman" panose="02020603050405020304" pitchFamily="18" charset="0"/>
                        </a:rPr>
                        <a:t>, Joseph A. Mensah</a:t>
                      </a:r>
                      <a:r>
                        <a:rPr lang="en-US" sz="1250" baseline="0" dirty="0">
                          <a:latin typeface="Times New Roman" panose="02020603050405020304" pitchFamily="18" charset="0"/>
                          <a:cs typeface="Times New Roman" panose="02020603050405020304" pitchFamily="18" charset="0"/>
                        </a:rPr>
                        <a:t> et al.</a:t>
                      </a:r>
                      <a:endParaRPr lang="en-US" sz="125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l"/>
                      <a:r>
                        <a:rPr lang="en-US" sz="1250" dirty="0" err="1">
                          <a:latin typeface="Times New Roman" panose="02020603050405020304" pitchFamily="18" charset="0"/>
                          <a:cs typeface="Times New Roman" panose="02020603050405020304" pitchFamily="18" charset="0"/>
                        </a:rPr>
                        <a:t>CellPress</a:t>
                      </a:r>
                      <a:r>
                        <a:rPr lang="en-US" sz="1250" baseline="0" dirty="0">
                          <a:latin typeface="Times New Roman" panose="02020603050405020304" pitchFamily="18" charset="0"/>
                          <a:cs typeface="Times New Roman" panose="02020603050405020304" pitchFamily="18" charset="0"/>
                        </a:rPr>
                        <a:t> </a:t>
                      </a:r>
                      <a:r>
                        <a:rPr lang="en-US" sz="1250" baseline="0" dirty="0" err="1">
                          <a:latin typeface="Times New Roman" panose="02020603050405020304" pitchFamily="18" charset="0"/>
                          <a:cs typeface="Times New Roman" panose="02020603050405020304" pitchFamily="18" charset="0"/>
                        </a:rPr>
                        <a:t>Heliyon</a:t>
                      </a:r>
                      <a:r>
                        <a:rPr lang="en-US" sz="1250" baseline="0" dirty="0">
                          <a:latin typeface="Times New Roman" panose="02020603050405020304" pitchFamily="18" charset="0"/>
                          <a:cs typeface="Times New Roman" panose="02020603050405020304" pitchFamily="18" charset="0"/>
                        </a:rPr>
                        <a:t> (2023)</a:t>
                      </a:r>
                      <a:endParaRPr lang="en-US" sz="125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l"/>
                      <a:r>
                        <a:rPr lang="en-US" sz="1150" dirty="0">
                          <a:latin typeface="Times New Roman" panose="02020603050405020304" pitchFamily="18" charset="0"/>
                          <a:cs typeface="Times New Roman" panose="02020603050405020304" pitchFamily="18" charset="0"/>
                        </a:rPr>
                        <a:t>This study compares SARIMA and Facebook Prophet models for forecasting road traffic accidents in Ghana, finding SARIMA to be more accurate in capturing seasonal patterns and recommending it for effective time series analysis.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63113893"/>
                  </a:ext>
                </a:extLst>
              </a:tr>
              <a:tr h="370840">
                <a:tc>
                  <a:txBody>
                    <a:bodyPr/>
                    <a:lstStyle/>
                    <a:p>
                      <a:pPr algn="ctr"/>
                      <a:r>
                        <a:rPr lang="en-US" sz="125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a:noFill/>
                    </a:lnR>
                    <a:lnB w="25400" cmpd="sng">
                      <a:noFill/>
                    </a:lnB>
                    <a:lnTlToBr w="12700" cmpd="sng">
                      <a:noFill/>
                      <a:prstDash val="solid"/>
                    </a:lnTlToBr>
                    <a:lnBlToTr w="12700" cmpd="sng">
                      <a:noFill/>
                      <a:prstDash val="solid"/>
                    </a:lnBlToTr>
                    <a:solidFill>
                      <a:schemeClr val="bg1"/>
                    </a:solidFill>
                  </a:tcPr>
                </a:tc>
                <a:tc>
                  <a:txBody>
                    <a:bodyPr/>
                    <a:lstStyle/>
                    <a:p>
                      <a:pPr algn="l"/>
                      <a:r>
                        <a:rPr lang="en-US" sz="1150" dirty="0">
                          <a:latin typeface="Times New Roman" panose="02020603050405020304" pitchFamily="18" charset="0"/>
                          <a:cs typeface="Times New Roman" panose="02020603050405020304" pitchFamily="18" charset="0"/>
                        </a:rPr>
                        <a:t>A comparative study on application of time series analysis for traffic forecasting in</a:t>
                      </a:r>
                    </a:p>
                    <a:p>
                      <a:pPr algn="l"/>
                      <a:r>
                        <a:rPr lang="en-US" sz="1150" dirty="0">
                          <a:latin typeface="Times New Roman" panose="02020603050405020304" pitchFamily="18" charset="0"/>
                          <a:cs typeface="Times New Roman" panose="02020603050405020304" pitchFamily="18" charset="0"/>
                        </a:rPr>
                        <a:t>India: prospects and limitations</a:t>
                      </a:r>
                    </a:p>
                  </a:txBody>
                  <a:tcPr>
                    <a:lnL>
                      <a:noFill/>
                    </a:lnL>
                    <a:lnR>
                      <a:noFill/>
                    </a:lnR>
                    <a:lnB w="25400" cmpd="sng">
                      <a:noFill/>
                    </a:lnB>
                    <a:lnTlToBr w="12700" cmpd="sng">
                      <a:noFill/>
                      <a:prstDash val="solid"/>
                    </a:lnTlToBr>
                    <a:lnBlToTr w="12700" cmpd="sng">
                      <a:noFill/>
                      <a:prstDash val="solid"/>
                    </a:lnBlToTr>
                    <a:solidFill>
                      <a:schemeClr val="bg1"/>
                    </a:solidFill>
                  </a:tcPr>
                </a:tc>
                <a:tc>
                  <a:txBody>
                    <a:bodyPr/>
                    <a:lstStyle/>
                    <a:p>
                      <a:pPr algn="l"/>
                      <a:r>
                        <a:rPr lang="en-US" sz="1250" dirty="0" err="1">
                          <a:latin typeface="Times New Roman" panose="02020603050405020304" pitchFamily="18" charset="0"/>
                          <a:cs typeface="Times New Roman" panose="02020603050405020304" pitchFamily="18" charset="0"/>
                        </a:rPr>
                        <a:t>Kartikeya</a:t>
                      </a:r>
                      <a:r>
                        <a:rPr lang="en-US" sz="1250" dirty="0">
                          <a:latin typeface="Times New Roman" panose="02020603050405020304" pitchFamily="18" charset="0"/>
                          <a:cs typeface="Times New Roman" panose="02020603050405020304" pitchFamily="18" charset="0"/>
                        </a:rPr>
                        <a:t> </a:t>
                      </a:r>
                      <a:r>
                        <a:rPr lang="en-US" sz="1250" dirty="0" err="1">
                          <a:latin typeface="Times New Roman" panose="02020603050405020304" pitchFamily="18" charset="0"/>
                          <a:cs typeface="Times New Roman" panose="02020603050405020304" pitchFamily="18" charset="0"/>
                        </a:rPr>
                        <a:t>Jha</a:t>
                      </a:r>
                      <a:r>
                        <a:rPr lang="en-US" sz="1250" dirty="0">
                          <a:latin typeface="Times New Roman" panose="02020603050405020304" pitchFamily="18" charset="0"/>
                          <a:cs typeface="Times New Roman" panose="02020603050405020304" pitchFamily="18" charset="0"/>
                        </a:rPr>
                        <a:t>, </a:t>
                      </a:r>
                      <a:r>
                        <a:rPr lang="en-US" sz="1250" dirty="0" err="1">
                          <a:latin typeface="Times New Roman" panose="02020603050405020304" pitchFamily="18" charset="0"/>
                          <a:cs typeface="Times New Roman" panose="02020603050405020304" pitchFamily="18" charset="0"/>
                        </a:rPr>
                        <a:t>Nishita</a:t>
                      </a:r>
                      <a:r>
                        <a:rPr lang="en-US" sz="1250" dirty="0">
                          <a:latin typeface="Times New Roman" panose="02020603050405020304" pitchFamily="18" charset="0"/>
                          <a:cs typeface="Times New Roman" panose="02020603050405020304" pitchFamily="18" charset="0"/>
                        </a:rPr>
                        <a:t> Sinha et al.</a:t>
                      </a:r>
                    </a:p>
                  </a:txBody>
                  <a:tcPr>
                    <a:lnL>
                      <a:noFill/>
                    </a:lnL>
                    <a:lnR>
                      <a:noFill/>
                    </a:lnR>
                    <a:lnB w="25400" cmpd="sng">
                      <a:noFill/>
                    </a:lnB>
                    <a:lnTlToBr w="12700" cmpd="sng">
                      <a:noFill/>
                      <a:prstDash val="solid"/>
                    </a:lnTlToBr>
                    <a:lnBlToTr w="12700" cmpd="sng">
                      <a:noFill/>
                      <a:prstDash val="solid"/>
                    </a:lnBlToTr>
                    <a:solidFill>
                      <a:schemeClr val="bg1"/>
                    </a:solidFill>
                  </a:tcPr>
                </a:tc>
                <a:tc>
                  <a:txBody>
                    <a:bodyPr/>
                    <a:lstStyle/>
                    <a:p>
                      <a:pPr algn="l"/>
                      <a:r>
                        <a:rPr lang="en-US" sz="1250" dirty="0">
                          <a:latin typeface="Times New Roman" panose="02020603050405020304" pitchFamily="18" charset="0"/>
                          <a:cs typeface="Times New Roman" panose="02020603050405020304" pitchFamily="18" charset="0"/>
                        </a:rPr>
                        <a:t>JSTOR Current Science Association (2016)</a:t>
                      </a:r>
                    </a:p>
                  </a:txBody>
                  <a:tcPr>
                    <a:lnL>
                      <a:noFill/>
                    </a:lnL>
                    <a:lnR>
                      <a:noFill/>
                    </a:lnR>
                    <a:lnB w="25400" cmpd="sng">
                      <a:noFill/>
                    </a:lnB>
                    <a:lnTlToBr w="12700" cmpd="sng">
                      <a:noFill/>
                      <a:prstDash val="solid"/>
                    </a:lnTlToBr>
                    <a:lnBlToTr w="12700" cmpd="sng">
                      <a:noFill/>
                      <a:prstDash val="solid"/>
                    </a:lnBlToTr>
                    <a:solidFill>
                      <a:schemeClr val="bg1"/>
                    </a:solidFill>
                  </a:tcPr>
                </a:tc>
                <a:tc>
                  <a:txBody>
                    <a:bodyPr/>
                    <a:lstStyle/>
                    <a:p>
                      <a:pPr algn="l"/>
                      <a:r>
                        <a:rPr lang="en-US" sz="1150" dirty="0">
                          <a:latin typeface="Times New Roman" panose="02020603050405020304" pitchFamily="18" charset="0"/>
                          <a:cs typeface="Times New Roman" panose="02020603050405020304" pitchFamily="18" charset="0"/>
                        </a:rPr>
                        <a:t>This study compares time series analysis with traditional forecasting methods for traffic in India, highlighting its accuracy advantages for larger datasets and examining how data proximity affects forecast precision.</a:t>
                      </a:r>
                    </a:p>
                  </a:txBody>
                  <a:tcPr>
                    <a:lnL>
                      <a:noFill/>
                    </a:lnL>
                    <a:lnR w="12700" cap="flat" cmpd="sng" algn="ctr">
                      <a:solidFill>
                        <a:schemeClr val="tx1"/>
                      </a:solidFill>
                      <a:prstDash val="solid"/>
                      <a:round/>
                      <a:headEnd type="none" w="med" len="med"/>
                      <a:tailEnd type="none" w="med" len="med"/>
                    </a:lnR>
                    <a:lnB w="254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0807104"/>
                  </a:ext>
                </a:extLst>
              </a:tr>
              <a:tr h="370840">
                <a:tc>
                  <a:txBody>
                    <a:bodyPr/>
                    <a:lstStyle/>
                    <a:p>
                      <a:pPr algn="ctr"/>
                      <a:r>
                        <a:rPr lang="en-US" sz="125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50" dirty="0">
                          <a:latin typeface="Times New Roman" panose="02020603050405020304" pitchFamily="18" charset="0"/>
                          <a:cs typeface="Times New Roman" panose="02020603050405020304" pitchFamily="18" charset="0"/>
                        </a:rPr>
                        <a:t>Enhancing prediction and analysis of UK road traffic accident</a:t>
                      </a:r>
                    </a:p>
                    <a:p>
                      <a:r>
                        <a:rPr lang="en-US" sz="1150" dirty="0">
                          <a:latin typeface="Times New Roman" panose="02020603050405020304" pitchFamily="18" charset="0"/>
                          <a:cs typeface="Times New Roman" panose="02020603050405020304" pitchFamily="18" charset="0"/>
                        </a:rPr>
                        <a:t>severity using AI: Integration of machine learning, econometric</a:t>
                      </a:r>
                    </a:p>
                    <a:p>
                      <a:r>
                        <a:rPr lang="en-US" sz="1150" dirty="0">
                          <a:latin typeface="Times New Roman" panose="02020603050405020304" pitchFamily="18" charset="0"/>
                          <a:cs typeface="Times New Roman" panose="02020603050405020304" pitchFamily="18" charset="0"/>
                        </a:rPr>
                        <a:t>techniques, and time series forecasting in public health research</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50" dirty="0" err="1">
                          <a:latin typeface="Times New Roman" panose="02020603050405020304" pitchFamily="18" charset="0"/>
                          <a:cs typeface="Times New Roman" panose="02020603050405020304" pitchFamily="18" charset="0"/>
                        </a:rPr>
                        <a:t>Md</a:t>
                      </a:r>
                      <a:r>
                        <a:rPr lang="en-US" sz="1250" dirty="0">
                          <a:latin typeface="Times New Roman" panose="02020603050405020304" pitchFamily="18" charset="0"/>
                          <a:cs typeface="Times New Roman" panose="02020603050405020304" pitchFamily="18" charset="0"/>
                        </a:rPr>
                        <a:t> Abu </a:t>
                      </a:r>
                      <a:r>
                        <a:rPr lang="en-US" sz="1250" dirty="0" err="1">
                          <a:latin typeface="Times New Roman" panose="02020603050405020304" pitchFamily="18" charset="0"/>
                          <a:cs typeface="Times New Roman" panose="02020603050405020304" pitchFamily="18" charset="0"/>
                        </a:rPr>
                        <a:t>Sufian</a:t>
                      </a:r>
                      <a:r>
                        <a:rPr lang="en-US" sz="1250" dirty="0">
                          <a:latin typeface="Times New Roman" panose="02020603050405020304" pitchFamily="18" charset="0"/>
                          <a:cs typeface="Times New Roman" panose="02020603050405020304" pitchFamily="18" charset="0"/>
                        </a:rPr>
                        <a:t>, </a:t>
                      </a:r>
                      <a:r>
                        <a:rPr lang="en-US" sz="1250" dirty="0" err="1">
                          <a:latin typeface="Times New Roman" panose="02020603050405020304" pitchFamily="18" charset="0"/>
                          <a:cs typeface="Times New Roman" panose="02020603050405020304" pitchFamily="18" charset="0"/>
                        </a:rPr>
                        <a:t>Jayasree</a:t>
                      </a:r>
                      <a:r>
                        <a:rPr lang="en-US" sz="1250" dirty="0">
                          <a:latin typeface="Times New Roman" panose="02020603050405020304" pitchFamily="18" charset="0"/>
                          <a:cs typeface="Times New Roman" panose="02020603050405020304" pitchFamily="18" charset="0"/>
                        </a:rPr>
                        <a:t> </a:t>
                      </a:r>
                      <a:r>
                        <a:rPr lang="en-US" sz="1250" dirty="0" err="1">
                          <a:latin typeface="Times New Roman" panose="02020603050405020304" pitchFamily="18" charset="0"/>
                          <a:cs typeface="Times New Roman" panose="02020603050405020304" pitchFamily="18" charset="0"/>
                        </a:rPr>
                        <a:t>Varadarajan</a:t>
                      </a:r>
                      <a:r>
                        <a:rPr lang="en-US" sz="1250" dirty="0">
                          <a:latin typeface="Times New Roman" panose="02020603050405020304" pitchFamily="18" charset="0"/>
                          <a:cs typeface="Times New Roman" panose="02020603050405020304" pitchFamily="18" charset="0"/>
                        </a:rPr>
                        <a:t>, </a:t>
                      </a:r>
                      <a:r>
                        <a:rPr lang="en-US" sz="1250" dirty="0" err="1">
                          <a:latin typeface="Times New Roman" panose="02020603050405020304" pitchFamily="18" charset="0"/>
                          <a:cs typeface="Times New Roman" panose="02020603050405020304" pitchFamily="18" charset="0"/>
                        </a:rPr>
                        <a:t>Mingbo</a:t>
                      </a:r>
                      <a:r>
                        <a:rPr lang="en-US" sz="1250" dirty="0">
                          <a:latin typeface="Times New Roman" panose="02020603050405020304" pitchFamily="18" charset="0"/>
                          <a:cs typeface="Times New Roman" panose="02020603050405020304" pitchFamily="18" charset="0"/>
                        </a:rPr>
                        <a:t> </a:t>
                      </a:r>
                      <a:r>
                        <a:rPr lang="en-US" sz="1250" dirty="0" err="1">
                          <a:latin typeface="Times New Roman" panose="02020603050405020304" pitchFamily="18" charset="0"/>
                          <a:cs typeface="Times New Roman" panose="02020603050405020304" pitchFamily="18" charset="0"/>
                        </a:rPr>
                        <a:t>Niu</a:t>
                      </a:r>
                      <a:endParaRPr lang="en-US" sz="1250" dirty="0">
                        <a:latin typeface="Times New Roman" panose="02020603050405020304" pitchFamily="18" charset="0"/>
                        <a:cs typeface="Times New Roman" panose="02020603050405020304" pitchFamily="18"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50" dirty="0" err="1">
                          <a:latin typeface="Times New Roman" panose="02020603050405020304" pitchFamily="18" charset="0"/>
                          <a:cs typeface="Times New Roman" panose="02020603050405020304" pitchFamily="18" charset="0"/>
                        </a:rPr>
                        <a:t>CellPress</a:t>
                      </a:r>
                      <a:r>
                        <a:rPr lang="en-US" sz="1250" baseline="0" dirty="0">
                          <a:latin typeface="Times New Roman" panose="02020603050405020304" pitchFamily="18" charset="0"/>
                          <a:cs typeface="Times New Roman" panose="02020603050405020304" pitchFamily="18" charset="0"/>
                        </a:rPr>
                        <a:t> </a:t>
                      </a:r>
                      <a:r>
                        <a:rPr lang="en-US" sz="1250" baseline="0" dirty="0" err="1">
                          <a:latin typeface="Times New Roman" panose="02020603050405020304" pitchFamily="18" charset="0"/>
                          <a:cs typeface="Times New Roman" panose="02020603050405020304" pitchFamily="18" charset="0"/>
                        </a:rPr>
                        <a:t>Heliyon</a:t>
                      </a:r>
                      <a:r>
                        <a:rPr lang="en-US" sz="1250" baseline="0" dirty="0">
                          <a:latin typeface="Times New Roman" panose="02020603050405020304" pitchFamily="18" charset="0"/>
                          <a:cs typeface="Times New Roman" panose="02020603050405020304" pitchFamily="18" charset="0"/>
                        </a:rPr>
                        <a:t> (2024)</a:t>
                      </a:r>
                      <a:endParaRPr lang="en-US" sz="1250" dirty="0">
                        <a:latin typeface="Times New Roman" panose="02020603050405020304" pitchFamily="18" charset="0"/>
                        <a:cs typeface="Times New Roman" panose="02020603050405020304" pitchFamily="18"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50" dirty="0">
                          <a:latin typeface="Times New Roman" panose="02020603050405020304" pitchFamily="18" charset="0"/>
                          <a:cs typeface="Times New Roman" panose="02020603050405020304" pitchFamily="18" charset="0"/>
                        </a:rPr>
                        <a:t>This study combines machine learning, econometrics, and time series models (ARIMA, GMM, </a:t>
                      </a:r>
                      <a:r>
                        <a:rPr lang="en-US" sz="1150" dirty="0" err="1">
                          <a:latin typeface="Times New Roman" panose="02020603050405020304" pitchFamily="18" charset="0"/>
                          <a:cs typeface="Times New Roman" panose="02020603050405020304" pitchFamily="18" charset="0"/>
                        </a:rPr>
                        <a:t>XGBoost</a:t>
                      </a:r>
                      <a:r>
                        <a:rPr lang="en-US" sz="1150" dirty="0">
                          <a:latin typeface="Times New Roman" panose="02020603050405020304" pitchFamily="18" charset="0"/>
                          <a:cs typeface="Times New Roman" panose="02020603050405020304" pitchFamily="18" charset="0"/>
                        </a:rPr>
                        <a:t>) to predict UK road accident severity, using SHAP for insights and offering policy recommendations to enhance road safety.</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0408255"/>
                  </a:ext>
                </a:extLst>
              </a:tr>
            </a:tbl>
          </a:graphicData>
        </a:graphic>
      </p:graphicFrame>
    </p:spTree>
    <p:extLst>
      <p:ext uri="{BB962C8B-B14F-4D97-AF65-F5344CB8AC3E}">
        <p14:creationId xmlns:p14="http://schemas.microsoft.com/office/powerpoint/2010/main" val="10795270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3.2.2. Overall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 </a:t>
            </a:r>
            <a:r>
              <a:rPr lang="en-US" sz="2200" b="1" i="1" dirty="0" err="1">
                <a:solidFill>
                  <a:schemeClr val="accent4">
                    <a:lumMod val="75000"/>
                  </a:schemeClr>
                </a:solidFill>
                <a:latin typeface="Times New Roman" panose="02020603050405020304" pitchFamily="18" charset="0"/>
                <a:cs typeface="Times New Roman" panose="02020603050405020304" pitchFamily="18" charset="0"/>
              </a:rPr>
              <a:t>Kilometres</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 Flown</a:t>
            </a:r>
          </a:p>
        </p:txBody>
      </p:sp>
      <p:sp>
        <p:nvSpPr>
          <p:cNvPr id="5" name="Rectangle 4"/>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3537" r="4484" b="11260"/>
          <a:stretch/>
        </p:blipFill>
        <p:spPr>
          <a:xfrm>
            <a:off x="169333" y="1603717"/>
            <a:ext cx="8817236" cy="4661617"/>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9760" t="90015" r="44730" b="2343"/>
          <a:stretch/>
        </p:blipFill>
        <p:spPr>
          <a:xfrm>
            <a:off x="4747283" y="6265334"/>
            <a:ext cx="586716" cy="411948"/>
          </a:xfrm>
          <a:prstGeom prst="rect">
            <a:avLst/>
          </a:prstGeom>
        </p:spPr>
      </p:pic>
      <p:sp>
        <p:nvSpPr>
          <p:cNvPr id="7" name="Rectangle 6">
            <a:extLst>
              <a:ext uri="{FF2B5EF4-FFF2-40B4-BE49-F238E27FC236}">
                <a16:creationId xmlns:a16="http://schemas.microsoft.com/office/drawing/2014/main" id="{061A52BD-B1B9-46DC-BBA8-1D6967353904}"/>
              </a:ext>
            </a:extLst>
          </p:cNvPr>
          <p:cNvSpPr/>
          <p:nvPr/>
        </p:nvSpPr>
        <p:spPr>
          <a:xfrm>
            <a:off x="1250210" y="1924245"/>
            <a:ext cx="4992093" cy="923330"/>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Data is forecasted from the year 2013 to 2018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336297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3.2.3. Overall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Passengers Carried</a:t>
            </a:r>
          </a:p>
        </p:txBody>
      </p:sp>
      <p:sp>
        <p:nvSpPr>
          <p:cNvPr id="5" name="Rectangle 4"/>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822" r="4723" b="3953"/>
          <a:stretch/>
        </p:blipFill>
        <p:spPr>
          <a:xfrm>
            <a:off x="152399" y="1711055"/>
            <a:ext cx="8852613" cy="4825212"/>
          </a:xfrm>
          <a:prstGeom prst="rect">
            <a:avLst/>
          </a:prstGeom>
        </p:spPr>
      </p:pic>
      <p:sp>
        <p:nvSpPr>
          <p:cNvPr id="7" name="Rectangle 6">
            <a:extLst>
              <a:ext uri="{FF2B5EF4-FFF2-40B4-BE49-F238E27FC236}">
                <a16:creationId xmlns:a16="http://schemas.microsoft.com/office/drawing/2014/main" id="{2AA11A92-27CD-4C3E-9A91-E541400E0011}"/>
              </a:ext>
            </a:extLst>
          </p:cNvPr>
          <p:cNvSpPr/>
          <p:nvPr/>
        </p:nvSpPr>
        <p:spPr>
          <a:xfrm>
            <a:off x="1250210" y="1832805"/>
            <a:ext cx="4992093" cy="923330"/>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Data is forecasted from the year 2013 to 2018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144723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3.2.4. Overall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Passenger Load Factor</a:t>
            </a:r>
          </a:p>
        </p:txBody>
      </p:sp>
      <p:sp>
        <p:nvSpPr>
          <p:cNvPr id="5" name="Rectangle 4"/>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SARIMA</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7224" r="4963" b="3149"/>
          <a:stretch/>
        </p:blipFill>
        <p:spPr>
          <a:xfrm>
            <a:off x="170341" y="1711055"/>
            <a:ext cx="8819686" cy="4825212"/>
          </a:xfrm>
          <a:prstGeom prst="rect">
            <a:avLst/>
          </a:prstGeom>
        </p:spPr>
      </p:pic>
      <p:sp>
        <p:nvSpPr>
          <p:cNvPr id="7" name="Rectangle 6">
            <a:extLst>
              <a:ext uri="{FF2B5EF4-FFF2-40B4-BE49-F238E27FC236}">
                <a16:creationId xmlns:a16="http://schemas.microsoft.com/office/drawing/2014/main" id="{B46DDEBF-77CE-4100-AD5C-C1550F560975}"/>
              </a:ext>
            </a:extLst>
          </p:cNvPr>
          <p:cNvSpPr/>
          <p:nvPr/>
        </p:nvSpPr>
        <p:spPr>
          <a:xfrm>
            <a:off x="2179166" y="1772014"/>
            <a:ext cx="4992093" cy="923330"/>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Data is forecasted from the year 2013 to 2018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No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Seasonality is present.</a:t>
            </a:r>
          </a:p>
        </p:txBody>
      </p:sp>
    </p:spTree>
    <p:extLst>
      <p:ext uri="{BB962C8B-B14F-4D97-AF65-F5344CB8AC3E}">
        <p14:creationId xmlns:p14="http://schemas.microsoft.com/office/powerpoint/2010/main" val="3376324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3.3.1. Overall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Commercial Pilot </a:t>
            </a:r>
            <a:r>
              <a:rPr lang="en-US" sz="2200" b="1" i="1" dirty="0" err="1">
                <a:solidFill>
                  <a:schemeClr val="accent4">
                    <a:lumMod val="75000"/>
                  </a:schemeClr>
                </a:solidFill>
                <a:latin typeface="Times New Roman" panose="02020603050405020304" pitchFamily="18" charset="0"/>
                <a:cs typeface="Times New Roman" panose="02020603050405020304" pitchFamily="18" charset="0"/>
              </a:rPr>
              <a:t>Licences</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 Issued</a:t>
            </a:r>
          </a:p>
        </p:txBody>
      </p:sp>
      <p:sp>
        <p:nvSpPr>
          <p:cNvPr id="2" name="Rectangle 1"/>
          <p:cNvSpPr/>
          <p:nvPr/>
        </p:nvSpPr>
        <p:spPr>
          <a:xfrm>
            <a:off x="7036238" y="236539"/>
            <a:ext cx="1798273" cy="881063"/>
          </a:xfrm>
          <a:prstGeom prst="rect">
            <a:avLst/>
          </a:prstGeom>
          <a:solidFill>
            <a:srgbClr val="C3B5D3"/>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Line Chart</a:t>
            </a:r>
          </a:p>
        </p:txBody>
      </p:sp>
      <p:pic>
        <p:nvPicPr>
          <p:cNvPr id="4" name="Picture 3">
            <a:extLst>
              <a:ext uri="{FF2B5EF4-FFF2-40B4-BE49-F238E27FC236}">
                <a16:creationId xmlns:a16="http://schemas.microsoft.com/office/drawing/2014/main" id="{4415BD5E-70F5-4F7D-A01F-C0D33108D9E7}"/>
              </a:ext>
            </a:extLst>
          </p:cNvPr>
          <p:cNvPicPr>
            <a:picLocks noChangeAspect="1"/>
          </p:cNvPicPr>
          <p:nvPr/>
        </p:nvPicPr>
        <p:blipFill rotWithShape="1">
          <a:blip r:embed="rId3"/>
          <a:srcRect t="9566" r="15767"/>
          <a:stretch/>
        </p:blipFill>
        <p:spPr>
          <a:xfrm>
            <a:off x="75572" y="1711056"/>
            <a:ext cx="8611227" cy="4367980"/>
          </a:xfrm>
          <a:prstGeom prst="rect">
            <a:avLst/>
          </a:prstGeom>
        </p:spPr>
      </p:pic>
      <p:sp>
        <p:nvSpPr>
          <p:cNvPr id="10" name="Rectangle 9">
            <a:extLst>
              <a:ext uri="{FF2B5EF4-FFF2-40B4-BE49-F238E27FC236}">
                <a16:creationId xmlns:a16="http://schemas.microsoft.com/office/drawing/2014/main" id="{BE2D6FCD-4C92-4AD8-ABA1-70561AE76C5C}"/>
              </a:ext>
            </a:extLst>
          </p:cNvPr>
          <p:cNvSpPr/>
          <p:nvPr/>
        </p:nvSpPr>
        <p:spPr>
          <a:xfrm>
            <a:off x="1250210" y="1924245"/>
            <a:ext cx="4992093" cy="923330"/>
          </a:xfrm>
          <a:prstGeom prst="rect">
            <a:avLst/>
          </a:prstGeom>
        </p:spPr>
        <p:txBody>
          <a:bodyPr wrap="square">
            <a:spAutoFit/>
          </a:bodyPr>
          <a:lstStyle/>
          <a:p>
            <a:r>
              <a:rPr lang="en-US" dirty="0">
                <a:solidFill>
                  <a:schemeClr val="accent4">
                    <a:lumMod val="75000"/>
                  </a:schemeClr>
                </a:solidFill>
                <a:latin typeface="Times New Roman" panose="02020603050405020304" pitchFamily="18" charset="0"/>
                <a:cs typeface="Times New Roman" panose="02020603050405020304" pitchFamily="18" charset="0"/>
              </a:rPr>
              <a:t>Data is forecasted from the year 2024 to 2026 here.</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Overall growth of 118% in the last 14 years.</a:t>
            </a:r>
          </a:p>
        </p:txBody>
      </p:sp>
    </p:spTree>
    <p:extLst>
      <p:ext uri="{BB962C8B-B14F-4D97-AF65-F5344CB8AC3E}">
        <p14:creationId xmlns:p14="http://schemas.microsoft.com/office/powerpoint/2010/main" val="3704791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3.3.2. Airline-wise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Fleet Size</a:t>
            </a:r>
          </a:p>
        </p:txBody>
      </p:sp>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Stacked Bar Chart</a:t>
            </a:r>
          </a:p>
        </p:txBody>
      </p:sp>
      <p:pic>
        <p:nvPicPr>
          <p:cNvPr id="4" name="Picture 3"/>
          <p:cNvPicPr>
            <a:picLocks noChangeAspect="1"/>
          </p:cNvPicPr>
          <p:nvPr/>
        </p:nvPicPr>
        <p:blipFill>
          <a:blip r:embed="rId3"/>
          <a:stretch>
            <a:fillRect/>
          </a:stretch>
        </p:blipFill>
        <p:spPr>
          <a:xfrm>
            <a:off x="171450" y="1924244"/>
            <a:ext cx="8805831" cy="4567625"/>
          </a:xfrm>
          <a:prstGeom prst="rect">
            <a:avLst/>
          </a:prstGeom>
        </p:spPr>
      </p:pic>
      <p:sp>
        <p:nvSpPr>
          <p:cNvPr id="7" name="Rectangle 6">
            <a:extLst>
              <a:ext uri="{FF2B5EF4-FFF2-40B4-BE49-F238E27FC236}">
                <a16:creationId xmlns:a16="http://schemas.microsoft.com/office/drawing/2014/main" id="{97A332E9-FD80-457D-92E3-B8F9C7996356}"/>
              </a:ext>
            </a:extLst>
          </p:cNvPr>
          <p:cNvSpPr/>
          <p:nvPr/>
        </p:nvSpPr>
        <p:spPr>
          <a:xfrm>
            <a:off x="691410" y="2042257"/>
            <a:ext cx="6166590" cy="923330"/>
          </a:xfrm>
          <a:prstGeom prst="rect">
            <a:avLst/>
          </a:prstGeom>
        </p:spPr>
        <p:txBody>
          <a:bodyPr wrap="square">
            <a:spAutoFit/>
          </a:bodyPr>
          <a:lstStyle/>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Increasing trend is present.</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Overall growth of 86.6% in the last 10 years.</a:t>
            </a:r>
          </a:p>
          <a:p>
            <a:pPr marL="342900" indent="-342900">
              <a:buFont typeface="Wingdings" panose="05000000000000000000" pitchFamily="2" charset="2"/>
              <a:buChar char="ü"/>
            </a:pPr>
            <a:r>
              <a:rPr lang="en-US" dirty="0">
                <a:solidFill>
                  <a:schemeClr val="accent4">
                    <a:lumMod val="75000"/>
                  </a:schemeClr>
                </a:solidFill>
                <a:latin typeface="Times New Roman" panose="02020603050405020304" pitchFamily="18" charset="0"/>
                <a:cs typeface="Times New Roman" panose="02020603050405020304" pitchFamily="18" charset="0"/>
              </a:rPr>
              <a:t>Average year on year growth rate 7.72% in the last 10 years.</a:t>
            </a:r>
          </a:p>
        </p:txBody>
      </p:sp>
    </p:spTree>
    <p:extLst>
      <p:ext uri="{BB962C8B-B14F-4D97-AF65-F5344CB8AC3E}">
        <p14:creationId xmlns:p14="http://schemas.microsoft.com/office/powerpoint/2010/main" val="37711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3.3.3. Aggregate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Profit and Loss</a:t>
            </a:r>
          </a:p>
        </p:txBody>
      </p:sp>
      <p:sp>
        <p:nvSpPr>
          <p:cNvPr id="5" name="Rectangle 4"/>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Bar Chart</a:t>
            </a:r>
          </a:p>
        </p:txBody>
      </p:sp>
      <p:pic>
        <p:nvPicPr>
          <p:cNvPr id="3" name="Picture 2"/>
          <p:cNvPicPr>
            <a:picLocks noChangeAspect="1"/>
          </p:cNvPicPr>
          <p:nvPr/>
        </p:nvPicPr>
        <p:blipFill>
          <a:blip r:embed="rId3"/>
          <a:stretch>
            <a:fillRect/>
          </a:stretch>
        </p:blipFill>
        <p:spPr>
          <a:xfrm>
            <a:off x="317500" y="1924244"/>
            <a:ext cx="8517011" cy="4603556"/>
          </a:xfrm>
          <a:prstGeom prst="rect">
            <a:avLst/>
          </a:prstGeom>
        </p:spPr>
      </p:pic>
    </p:spTree>
    <p:extLst>
      <p:ext uri="{BB962C8B-B14F-4D97-AF65-F5344CB8AC3E}">
        <p14:creationId xmlns:p14="http://schemas.microsoft.com/office/powerpoint/2010/main" val="15406147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63B88-3F9C-5BB2-6C8A-A5E7DB349D5A}"/>
              </a:ext>
            </a:extLst>
          </p:cNvPr>
          <p:cNvPicPr>
            <a:picLocks noChangeAspect="1"/>
          </p:cNvPicPr>
          <p:nvPr/>
        </p:nvPicPr>
        <p:blipFill rotWithShape="1">
          <a:blip r:embed="rId2"/>
          <a:srcRect r="18301"/>
          <a:stretch/>
        </p:blipFill>
        <p:spPr>
          <a:xfrm>
            <a:off x="488898" y="1759996"/>
            <a:ext cx="6029318" cy="4823684"/>
          </a:xfrm>
          <a:prstGeom prst="rect">
            <a:avLst/>
          </a:prstGeom>
        </p:spPr>
      </p:pic>
      <p:pic>
        <p:nvPicPr>
          <p:cNvPr id="4" name="Picture 3">
            <a:extLst>
              <a:ext uri="{FF2B5EF4-FFF2-40B4-BE49-F238E27FC236}">
                <a16:creationId xmlns:a16="http://schemas.microsoft.com/office/drawing/2014/main" id="{EA59A712-30E2-EF0D-1F48-FFEBEB3DD4CB}"/>
              </a:ext>
            </a:extLst>
          </p:cNvPr>
          <p:cNvPicPr>
            <a:picLocks noChangeAspect="1"/>
          </p:cNvPicPr>
          <p:nvPr/>
        </p:nvPicPr>
        <p:blipFill rotWithShape="1">
          <a:blip r:embed="rId3"/>
          <a:srcRect r="18301"/>
          <a:stretch/>
        </p:blipFill>
        <p:spPr>
          <a:xfrm>
            <a:off x="488898" y="1759996"/>
            <a:ext cx="6029318" cy="4823684"/>
          </a:xfrm>
          <a:prstGeom prst="rect">
            <a:avLst/>
          </a:prstGeom>
        </p:spPr>
      </p:pic>
      <p:pic>
        <p:nvPicPr>
          <p:cNvPr id="5" name="Picture 4">
            <a:extLst>
              <a:ext uri="{FF2B5EF4-FFF2-40B4-BE49-F238E27FC236}">
                <a16:creationId xmlns:a16="http://schemas.microsoft.com/office/drawing/2014/main" id="{FB1AFE35-6E94-FAF1-F613-5B3A8D6BE987}"/>
              </a:ext>
            </a:extLst>
          </p:cNvPr>
          <p:cNvPicPr>
            <a:picLocks noChangeAspect="1"/>
          </p:cNvPicPr>
          <p:nvPr/>
        </p:nvPicPr>
        <p:blipFill rotWithShape="1">
          <a:blip r:embed="rId4"/>
          <a:srcRect r="18301"/>
          <a:stretch/>
        </p:blipFill>
        <p:spPr>
          <a:xfrm>
            <a:off x="457685" y="1759996"/>
            <a:ext cx="6029318" cy="4823684"/>
          </a:xfrm>
          <a:prstGeom prst="rect">
            <a:avLst/>
          </a:prstGeom>
        </p:spPr>
      </p:pic>
      <p:pic>
        <p:nvPicPr>
          <p:cNvPr id="7" name="Picture 6">
            <a:extLst>
              <a:ext uri="{FF2B5EF4-FFF2-40B4-BE49-F238E27FC236}">
                <a16:creationId xmlns:a16="http://schemas.microsoft.com/office/drawing/2014/main" id="{C2E43054-4E0E-6243-169D-1502F16C4E89}"/>
              </a:ext>
            </a:extLst>
          </p:cNvPr>
          <p:cNvPicPr>
            <a:picLocks noChangeAspect="1"/>
          </p:cNvPicPr>
          <p:nvPr/>
        </p:nvPicPr>
        <p:blipFill rotWithShape="1">
          <a:blip r:embed="rId5"/>
          <a:srcRect r="18301"/>
          <a:stretch/>
        </p:blipFill>
        <p:spPr>
          <a:xfrm>
            <a:off x="473292" y="1802617"/>
            <a:ext cx="6029318" cy="4834380"/>
          </a:xfrm>
          <a:prstGeom prst="rect">
            <a:avLst/>
          </a:prstGeom>
        </p:spPr>
      </p:pic>
      <p:pic>
        <p:nvPicPr>
          <p:cNvPr id="8" name="Picture 7">
            <a:extLst>
              <a:ext uri="{FF2B5EF4-FFF2-40B4-BE49-F238E27FC236}">
                <a16:creationId xmlns:a16="http://schemas.microsoft.com/office/drawing/2014/main" id="{E7BE45EC-03BF-46FD-1AC8-84E03D89E47B}"/>
              </a:ext>
            </a:extLst>
          </p:cNvPr>
          <p:cNvPicPr>
            <a:picLocks noChangeAspect="1"/>
          </p:cNvPicPr>
          <p:nvPr/>
        </p:nvPicPr>
        <p:blipFill rotWithShape="1">
          <a:blip r:embed="rId6"/>
          <a:srcRect r="18973"/>
          <a:stretch/>
        </p:blipFill>
        <p:spPr>
          <a:xfrm>
            <a:off x="488898" y="1802617"/>
            <a:ext cx="5979707" cy="4834380"/>
          </a:xfrm>
          <a:prstGeom prst="rect">
            <a:avLst/>
          </a:prstGeom>
        </p:spPr>
      </p:pic>
      <p:pic>
        <p:nvPicPr>
          <p:cNvPr id="10" name="Picture 9">
            <a:extLst>
              <a:ext uri="{FF2B5EF4-FFF2-40B4-BE49-F238E27FC236}">
                <a16:creationId xmlns:a16="http://schemas.microsoft.com/office/drawing/2014/main" id="{095CD2F9-5E8A-3DFE-B9DF-074A3136B8D0}"/>
              </a:ext>
            </a:extLst>
          </p:cNvPr>
          <p:cNvPicPr>
            <a:picLocks noChangeAspect="1"/>
          </p:cNvPicPr>
          <p:nvPr/>
        </p:nvPicPr>
        <p:blipFill rotWithShape="1">
          <a:blip r:embed="rId7"/>
          <a:srcRect r="18301"/>
          <a:stretch/>
        </p:blipFill>
        <p:spPr>
          <a:xfrm>
            <a:off x="457685" y="1813313"/>
            <a:ext cx="6029318" cy="4823684"/>
          </a:xfrm>
          <a:prstGeom prst="rect">
            <a:avLst/>
          </a:prstGeom>
        </p:spPr>
      </p:pic>
      <p:pic>
        <p:nvPicPr>
          <p:cNvPr id="11" name="Picture 10">
            <a:extLst>
              <a:ext uri="{FF2B5EF4-FFF2-40B4-BE49-F238E27FC236}">
                <a16:creationId xmlns:a16="http://schemas.microsoft.com/office/drawing/2014/main" id="{A606D43D-8514-4791-45B7-163F66D312B2}"/>
              </a:ext>
            </a:extLst>
          </p:cNvPr>
          <p:cNvPicPr>
            <a:picLocks noChangeAspect="1"/>
          </p:cNvPicPr>
          <p:nvPr/>
        </p:nvPicPr>
        <p:blipFill rotWithShape="1">
          <a:blip r:embed="rId8"/>
          <a:srcRect r="18301"/>
          <a:stretch/>
        </p:blipFill>
        <p:spPr>
          <a:xfrm>
            <a:off x="488898" y="1797349"/>
            <a:ext cx="6029318" cy="4812989"/>
          </a:xfrm>
          <a:prstGeom prst="rect">
            <a:avLst/>
          </a:prstGeom>
        </p:spPr>
      </p:pic>
      <p:pic>
        <p:nvPicPr>
          <p:cNvPr id="12" name="Picture 11">
            <a:extLst>
              <a:ext uri="{FF2B5EF4-FFF2-40B4-BE49-F238E27FC236}">
                <a16:creationId xmlns:a16="http://schemas.microsoft.com/office/drawing/2014/main" id="{28F4FE48-77D3-FE91-7891-F7BDD5803821}"/>
              </a:ext>
            </a:extLst>
          </p:cNvPr>
          <p:cNvPicPr>
            <a:picLocks noChangeAspect="1"/>
          </p:cNvPicPr>
          <p:nvPr/>
        </p:nvPicPr>
        <p:blipFill rotWithShape="1">
          <a:blip r:embed="rId9"/>
          <a:srcRect r="18301"/>
          <a:stretch/>
        </p:blipFill>
        <p:spPr>
          <a:xfrm>
            <a:off x="426472" y="1748409"/>
            <a:ext cx="6029318" cy="4812989"/>
          </a:xfrm>
          <a:prstGeom prst="rect">
            <a:avLst/>
          </a:prstGeom>
        </p:spPr>
      </p:pic>
      <p:pic>
        <p:nvPicPr>
          <p:cNvPr id="13" name="Picture 12">
            <a:extLst>
              <a:ext uri="{FF2B5EF4-FFF2-40B4-BE49-F238E27FC236}">
                <a16:creationId xmlns:a16="http://schemas.microsoft.com/office/drawing/2014/main" id="{E303E854-8C22-982C-D8F8-60CA3280569C}"/>
              </a:ext>
            </a:extLst>
          </p:cNvPr>
          <p:cNvPicPr>
            <a:picLocks noChangeAspect="1"/>
          </p:cNvPicPr>
          <p:nvPr/>
        </p:nvPicPr>
        <p:blipFill rotWithShape="1">
          <a:blip r:embed="rId10"/>
          <a:srcRect r="18419"/>
          <a:stretch/>
        </p:blipFill>
        <p:spPr>
          <a:xfrm>
            <a:off x="426472" y="1733337"/>
            <a:ext cx="6029318" cy="4812989"/>
          </a:xfrm>
          <a:prstGeom prst="rect">
            <a:avLst/>
          </a:prstGeom>
        </p:spPr>
      </p:pic>
      <p:pic>
        <p:nvPicPr>
          <p:cNvPr id="14" name="Picture 13">
            <a:extLst>
              <a:ext uri="{FF2B5EF4-FFF2-40B4-BE49-F238E27FC236}">
                <a16:creationId xmlns:a16="http://schemas.microsoft.com/office/drawing/2014/main" id="{81A727D1-E427-0351-BEBA-836764F357C0}"/>
              </a:ext>
            </a:extLst>
          </p:cNvPr>
          <p:cNvPicPr>
            <a:picLocks noChangeAspect="1"/>
          </p:cNvPicPr>
          <p:nvPr/>
        </p:nvPicPr>
        <p:blipFill rotWithShape="1">
          <a:blip r:embed="rId11"/>
          <a:srcRect r="18301"/>
          <a:stretch/>
        </p:blipFill>
        <p:spPr>
          <a:xfrm>
            <a:off x="426472" y="1784020"/>
            <a:ext cx="6029318" cy="4812989"/>
          </a:xfrm>
          <a:prstGeom prst="rect">
            <a:avLst/>
          </a:prstGeom>
        </p:spPr>
      </p:pic>
      <p:pic>
        <p:nvPicPr>
          <p:cNvPr id="15" name="Picture 14">
            <a:extLst>
              <a:ext uri="{FF2B5EF4-FFF2-40B4-BE49-F238E27FC236}">
                <a16:creationId xmlns:a16="http://schemas.microsoft.com/office/drawing/2014/main" id="{DC3B8768-A926-FCEB-65C4-9A0AD6EA6C14}"/>
              </a:ext>
            </a:extLst>
          </p:cNvPr>
          <p:cNvPicPr>
            <a:picLocks noChangeAspect="1"/>
          </p:cNvPicPr>
          <p:nvPr/>
        </p:nvPicPr>
        <p:blipFill rotWithShape="1">
          <a:blip r:embed="rId12"/>
          <a:srcRect r="19654"/>
          <a:stretch/>
        </p:blipFill>
        <p:spPr>
          <a:xfrm>
            <a:off x="504504" y="1709181"/>
            <a:ext cx="6029318" cy="4901157"/>
          </a:xfrm>
          <a:prstGeom prst="rect">
            <a:avLst/>
          </a:prstGeom>
        </p:spPr>
      </p:pic>
      <p:pic>
        <p:nvPicPr>
          <p:cNvPr id="6" name="Google Shape;332;p1"/>
          <p:cNvPicPr preferRelativeResize="0"/>
          <p:nvPr/>
        </p:nvPicPr>
        <p:blipFill rotWithShape="1">
          <a:blip r:embed="rId13">
            <a:alphaModFix/>
          </a:blip>
          <a:srcRect l="25594" t="10433" r="34106" b="67451"/>
          <a:stretch/>
        </p:blipFill>
        <p:spPr>
          <a:xfrm>
            <a:off x="1730326" y="366916"/>
            <a:ext cx="1941342" cy="598969"/>
          </a:xfrm>
          <a:prstGeom prst="rect">
            <a:avLst/>
          </a:prstGeom>
          <a:noFill/>
          <a:ln>
            <a:noFill/>
          </a:ln>
        </p:spPr>
      </p:pic>
      <p:sp>
        <p:nvSpPr>
          <p:cNvPr id="9" name="Title 1"/>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3.3.4. Airline-wise </a:t>
            </a:r>
            <a:r>
              <a:rPr lang="en-US" sz="2200" b="1" i="1" dirty="0">
                <a:solidFill>
                  <a:schemeClr val="accent4">
                    <a:lumMod val="75000"/>
                  </a:schemeClr>
                </a:solidFill>
                <a:latin typeface="Times New Roman" panose="02020603050405020304" pitchFamily="18" charset="0"/>
                <a:cs typeface="Times New Roman" panose="02020603050405020304" pitchFamily="18" charset="0"/>
              </a:rPr>
              <a:t>Market Share</a:t>
            </a:r>
          </a:p>
        </p:txBody>
      </p:sp>
      <p:sp>
        <p:nvSpPr>
          <p:cNvPr id="2" name="Rectangle 1"/>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Pie Chart</a:t>
            </a:r>
          </a:p>
        </p:txBody>
      </p:sp>
      <p:pic>
        <p:nvPicPr>
          <p:cNvPr id="21" name="Picture 20">
            <a:extLst>
              <a:ext uri="{FF2B5EF4-FFF2-40B4-BE49-F238E27FC236}">
                <a16:creationId xmlns:a16="http://schemas.microsoft.com/office/drawing/2014/main" id="{F9B57F2E-F4EC-4768-BBE2-95461BA27D75}"/>
              </a:ext>
            </a:extLst>
          </p:cNvPr>
          <p:cNvPicPr>
            <a:picLocks noChangeAspect="1"/>
          </p:cNvPicPr>
          <p:nvPr/>
        </p:nvPicPr>
        <p:blipFill>
          <a:blip r:embed="rId14"/>
          <a:stretch>
            <a:fillRect/>
          </a:stretch>
        </p:blipFill>
        <p:spPr>
          <a:xfrm>
            <a:off x="7520757" y="1339663"/>
            <a:ext cx="1387172" cy="5244017"/>
          </a:xfrm>
          <a:prstGeom prst="rect">
            <a:avLst/>
          </a:prstGeom>
          <a:ln>
            <a:solidFill>
              <a:schemeClr val="bg1">
                <a:lumMod val="85000"/>
              </a:schemeClr>
            </a:solidFill>
          </a:ln>
        </p:spPr>
      </p:pic>
    </p:spTree>
    <p:extLst>
      <p:ext uri="{BB962C8B-B14F-4D97-AF65-F5344CB8AC3E}">
        <p14:creationId xmlns:p14="http://schemas.microsoft.com/office/powerpoint/2010/main" val="1945503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21" presetClass="exit" presetSubtype="1" fill="hold" nodeType="afterEffect">
                                  <p:stCondLst>
                                    <p:cond delay="0"/>
                                  </p:stCondLst>
                                  <p:childTnLst>
                                    <p:animEffect transition="out" filter="wheel(1)">
                                      <p:cBhvr>
                                        <p:cTn id="10" dur="2000"/>
                                        <p:tgtEl>
                                          <p:spTgt spid="3"/>
                                        </p:tgtEl>
                                      </p:cBhvr>
                                    </p:animEffect>
                                    <p:set>
                                      <p:cBhvr>
                                        <p:cTn id="11" dur="1" fill="hold">
                                          <p:stCondLst>
                                            <p:cond delay="1999"/>
                                          </p:stCondLst>
                                        </p:cTn>
                                        <p:tgtEl>
                                          <p:spTgt spid="3"/>
                                        </p:tgtEl>
                                        <p:attrNameLst>
                                          <p:attrName>style.visibility</p:attrName>
                                        </p:attrNameLst>
                                      </p:cBhvr>
                                      <p:to>
                                        <p:strVal val="hidden"/>
                                      </p:to>
                                    </p:set>
                                  </p:childTnLst>
                                </p:cTn>
                              </p:par>
                              <p:par>
                                <p:cTn id="12" presetID="21" presetClass="entr" presetSubtype="1"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par>
                          <p:cTn id="15" fill="hold">
                            <p:stCondLst>
                              <p:cond delay="4000"/>
                            </p:stCondLst>
                            <p:childTnLst>
                              <p:par>
                                <p:cTn id="16" presetID="21" presetClass="exit" presetSubtype="1" fill="hold" nodeType="afterEffect">
                                  <p:stCondLst>
                                    <p:cond delay="0"/>
                                  </p:stCondLst>
                                  <p:childTnLst>
                                    <p:animEffect transition="out" filter="wheel(1)">
                                      <p:cBhvr>
                                        <p:cTn id="17" dur="2000"/>
                                        <p:tgtEl>
                                          <p:spTgt spid="4"/>
                                        </p:tgtEl>
                                      </p:cBhvr>
                                    </p:animEffect>
                                    <p:set>
                                      <p:cBhvr>
                                        <p:cTn id="18" dur="1" fill="hold">
                                          <p:stCondLst>
                                            <p:cond delay="1999"/>
                                          </p:stCondLst>
                                        </p:cTn>
                                        <p:tgtEl>
                                          <p:spTgt spid="4"/>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heel(1)">
                                      <p:cBhvr>
                                        <p:cTn id="21" dur="2000"/>
                                        <p:tgtEl>
                                          <p:spTgt spid="5"/>
                                        </p:tgtEl>
                                      </p:cBhvr>
                                    </p:animEffect>
                                  </p:childTnLst>
                                </p:cTn>
                              </p:par>
                            </p:childTnLst>
                          </p:cTn>
                        </p:par>
                        <p:par>
                          <p:cTn id="22" fill="hold">
                            <p:stCondLst>
                              <p:cond delay="6000"/>
                            </p:stCondLst>
                            <p:childTnLst>
                              <p:par>
                                <p:cTn id="23" presetID="21" presetClass="exit" presetSubtype="1" fill="hold" nodeType="afterEffect">
                                  <p:stCondLst>
                                    <p:cond delay="0"/>
                                  </p:stCondLst>
                                  <p:childTnLst>
                                    <p:animEffect transition="out" filter="wheel(1)">
                                      <p:cBhvr>
                                        <p:cTn id="24" dur="2000"/>
                                        <p:tgtEl>
                                          <p:spTgt spid="5"/>
                                        </p:tgtEl>
                                      </p:cBhvr>
                                    </p:animEffect>
                                    <p:set>
                                      <p:cBhvr>
                                        <p:cTn id="25" dur="1" fill="hold">
                                          <p:stCondLst>
                                            <p:cond delay="1999"/>
                                          </p:stCondLst>
                                        </p:cTn>
                                        <p:tgtEl>
                                          <p:spTgt spid="5"/>
                                        </p:tgtEl>
                                        <p:attrNameLst>
                                          <p:attrName>style.visibility</p:attrName>
                                        </p:attrNameLst>
                                      </p:cBhvr>
                                      <p:to>
                                        <p:strVal val="hidden"/>
                                      </p:to>
                                    </p:set>
                                  </p:childTnLst>
                                </p:cTn>
                              </p:par>
                              <p:par>
                                <p:cTn id="26" presetID="21"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2000"/>
                                        <p:tgtEl>
                                          <p:spTgt spid="7"/>
                                        </p:tgtEl>
                                      </p:cBhvr>
                                    </p:animEffect>
                                  </p:childTnLst>
                                </p:cTn>
                              </p:par>
                            </p:childTnLst>
                          </p:cTn>
                        </p:par>
                        <p:par>
                          <p:cTn id="29" fill="hold">
                            <p:stCondLst>
                              <p:cond delay="8000"/>
                            </p:stCondLst>
                            <p:childTnLst>
                              <p:par>
                                <p:cTn id="30" presetID="21" presetClass="exit" presetSubtype="1" fill="hold" nodeType="afterEffect">
                                  <p:stCondLst>
                                    <p:cond delay="0"/>
                                  </p:stCondLst>
                                  <p:childTnLst>
                                    <p:animEffect transition="out" filter="wheel(1)">
                                      <p:cBhvr>
                                        <p:cTn id="31" dur="2000"/>
                                        <p:tgtEl>
                                          <p:spTgt spid="7"/>
                                        </p:tgtEl>
                                      </p:cBhvr>
                                    </p:animEffect>
                                    <p:set>
                                      <p:cBhvr>
                                        <p:cTn id="32" dur="1" fill="hold">
                                          <p:stCondLst>
                                            <p:cond delay="1999"/>
                                          </p:stCondLst>
                                        </p:cTn>
                                        <p:tgtEl>
                                          <p:spTgt spid="7"/>
                                        </p:tgtEl>
                                        <p:attrNameLst>
                                          <p:attrName>style.visibility</p:attrName>
                                        </p:attrNameLst>
                                      </p:cBhvr>
                                      <p:to>
                                        <p:strVal val="hidden"/>
                                      </p:to>
                                    </p:set>
                                  </p:childTnLst>
                                </p:cTn>
                              </p:par>
                              <p:par>
                                <p:cTn id="33" presetID="21" presetClass="entr" presetSubtype="1"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heel(1)">
                                      <p:cBhvr>
                                        <p:cTn id="35" dur="2000"/>
                                        <p:tgtEl>
                                          <p:spTgt spid="8"/>
                                        </p:tgtEl>
                                      </p:cBhvr>
                                    </p:animEffect>
                                  </p:childTnLst>
                                </p:cTn>
                              </p:par>
                            </p:childTnLst>
                          </p:cTn>
                        </p:par>
                        <p:par>
                          <p:cTn id="36" fill="hold">
                            <p:stCondLst>
                              <p:cond delay="10000"/>
                            </p:stCondLst>
                            <p:childTnLst>
                              <p:par>
                                <p:cTn id="37" presetID="21" presetClass="exit" presetSubtype="1" fill="hold" nodeType="afterEffect">
                                  <p:stCondLst>
                                    <p:cond delay="0"/>
                                  </p:stCondLst>
                                  <p:childTnLst>
                                    <p:animEffect transition="out" filter="wheel(1)">
                                      <p:cBhvr>
                                        <p:cTn id="38" dur="2000"/>
                                        <p:tgtEl>
                                          <p:spTgt spid="8"/>
                                        </p:tgtEl>
                                      </p:cBhvr>
                                    </p:animEffect>
                                    <p:set>
                                      <p:cBhvr>
                                        <p:cTn id="39" dur="1" fill="hold">
                                          <p:stCondLst>
                                            <p:cond delay="1999"/>
                                          </p:stCondLst>
                                        </p:cTn>
                                        <p:tgtEl>
                                          <p:spTgt spid="8"/>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heel(1)">
                                      <p:cBhvr>
                                        <p:cTn id="42" dur="2000"/>
                                        <p:tgtEl>
                                          <p:spTgt spid="10"/>
                                        </p:tgtEl>
                                      </p:cBhvr>
                                    </p:animEffect>
                                  </p:childTnLst>
                                </p:cTn>
                              </p:par>
                            </p:childTnLst>
                          </p:cTn>
                        </p:par>
                        <p:par>
                          <p:cTn id="43" fill="hold">
                            <p:stCondLst>
                              <p:cond delay="12000"/>
                            </p:stCondLst>
                            <p:childTnLst>
                              <p:par>
                                <p:cTn id="44" presetID="21" presetClass="exit" presetSubtype="1" fill="hold" nodeType="afterEffect">
                                  <p:stCondLst>
                                    <p:cond delay="0"/>
                                  </p:stCondLst>
                                  <p:childTnLst>
                                    <p:animEffect transition="out" filter="wheel(1)">
                                      <p:cBhvr>
                                        <p:cTn id="45" dur="2000"/>
                                        <p:tgtEl>
                                          <p:spTgt spid="10"/>
                                        </p:tgtEl>
                                      </p:cBhvr>
                                    </p:animEffect>
                                    <p:set>
                                      <p:cBhvr>
                                        <p:cTn id="46" dur="1" fill="hold">
                                          <p:stCondLst>
                                            <p:cond delay="1999"/>
                                          </p:stCondLst>
                                        </p:cTn>
                                        <p:tgtEl>
                                          <p:spTgt spid="10"/>
                                        </p:tgtEl>
                                        <p:attrNameLst>
                                          <p:attrName>style.visibility</p:attrName>
                                        </p:attrNameLst>
                                      </p:cBhvr>
                                      <p:to>
                                        <p:strVal val="hidden"/>
                                      </p:to>
                                    </p:set>
                                  </p:childTnLst>
                                </p:cTn>
                              </p:par>
                              <p:par>
                                <p:cTn id="47" presetID="21" presetClass="entr" presetSubtype="1"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heel(1)">
                                      <p:cBhvr>
                                        <p:cTn id="49" dur="2000"/>
                                        <p:tgtEl>
                                          <p:spTgt spid="11"/>
                                        </p:tgtEl>
                                      </p:cBhvr>
                                    </p:animEffect>
                                  </p:childTnLst>
                                </p:cTn>
                              </p:par>
                            </p:childTnLst>
                          </p:cTn>
                        </p:par>
                        <p:par>
                          <p:cTn id="50" fill="hold">
                            <p:stCondLst>
                              <p:cond delay="14000"/>
                            </p:stCondLst>
                            <p:childTnLst>
                              <p:par>
                                <p:cTn id="51" presetID="21" presetClass="exit" presetSubtype="1" fill="hold" nodeType="afterEffect">
                                  <p:stCondLst>
                                    <p:cond delay="0"/>
                                  </p:stCondLst>
                                  <p:childTnLst>
                                    <p:animEffect transition="out" filter="wheel(1)">
                                      <p:cBhvr>
                                        <p:cTn id="52" dur="2000"/>
                                        <p:tgtEl>
                                          <p:spTgt spid="11"/>
                                        </p:tgtEl>
                                      </p:cBhvr>
                                    </p:animEffect>
                                    <p:set>
                                      <p:cBhvr>
                                        <p:cTn id="53" dur="1" fill="hold">
                                          <p:stCondLst>
                                            <p:cond delay="1999"/>
                                          </p:stCondLst>
                                        </p:cTn>
                                        <p:tgtEl>
                                          <p:spTgt spid="11"/>
                                        </p:tgtEl>
                                        <p:attrNameLst>
                                          <p:attrName>style.visibility</p:attrName>
                                        </p:attrNameLst>
                                      </p:cBhvr>
                                      <p:to>
                                        <p:strVal val="hidden"/>
                                      </p:to>
                                    </p:set>
                                  </p:childTnLst>
                                </p:cTn>
                              </p:par>
                              <p:par>
                                <p:cTn id="54" presetID="21" presetClass="entr" presetSubtype="1"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heel(1)">
                                      <p:cBhvr>
                                        <p:cTn id="56" dur="2000"/>
                                        <p:tgtEl>
                                          <p:spTgt spid="12"/>
                                        </p:tgtEl>
                                      </p:cBhvr>
                                    </p:animEffect>
                                  </p:childTnLst>
                                </p:cTn>
                              </p:par>
                            </p:childTnLst>
                          </p:cTn>
                        </p:par>
                        <p:par>
                          <p:cTn id="57" fill="hold">
                            <p:stCondLst>
                              <p:cond delay="16000"/>
                            </p:stCondLst>
                            <p:childTnLst>
                              <p:par>
                                <p:cTn id="58" presetID="21" presetClass="exit" presetSubtype="1" fill="hold" nodeType="afterEffect">
                                  <p:stCondLst>
                                    <p:cond delay="0"/>
                                  </p:stCondLst>
                                  <p:childTnLst>
                                    <p:animEffect transition="out" filter="wheel(1)">
                                      <p:cBhvr>
                                        <p:cTn id="59" dur="2000"/>
                                        <p:tgtEl>
                                          <p:spTgt spid="12"/>
                                        </p:tgtEl>
                                      </p:cBhvr>
                                    </p:animEffect>
                                    <p:set>
                                      <p:cBhvr>
                                        <p:cTn id="60" dur="1" fill="hold">
                                          <p:stCondLst>
                                            <p:cond delay="1999"/>
                                          </p:stCondLst>
                                        </p:cTn>
                                        <p:tgtEl>
                                          <p:spTgt spid="12"/>
                                        </p:tgtEl>
                                        <p:attrNameLst>
                                          <p:attrName>style.visibility</p:attrName>
                                        </p:attrNameLst>
                                      </p:cBhvr>
                                      <p:to>
                                        <p:strVal val="hidden"/>
                                      </p:to>
                                    </p:set>
                                  </p:childTnLst>
                                </p:cTn>
                              </p:par>
                              <p:par>
                                <p:cTn id="61" presetID="21" presetClass="entr" presetSubtype="1"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heel(1)">
                                      <p:cBhvr>
                                        <p:cTn id="63" dur="2000"/>
                                        <p:tgtEl>
                                          <p:spTgt spid="13"/>
                                        </p:tgtEl>
                                      </p:cBhvr>
                                    </p:animEffect>
                                  </p:childTnLst>
                                </p:cTn>
                              </p:par>
                            </p:childTnLst>
                          </p:cTn>
                        </p:par>
                        <p:par>
                          <p:cTn id="64" fill="hold">
                            <p:stCondLst>
                              <p:cond delay="18000"/>
                            </p:stCondLst>
                            <p:childTnLst>
                              <p:par>
                                <p:cTn id="65" presetID="21" presetClass="exit" presetSubtype="1" fill="hold" nodeType="afterEffect">
                                  <p:stCondLst>
                                    <p:cond delay="0"/>
                                  </p:stCondLst>
                                  <p:childTnLst>
                                    <p:animEffect transition="out" filter="wheel(1)">
                                      <p:cBhvr>
                                        <p:cTn id="66" dur="2000"/>
                                        <p:tgtEl>
                                          <p:spTgt spid="13"/>
                                        </p:tgtEl>
                                      </p:cBhvr>
                                    </p:animEffect>
                                    <p:set>
                                      <p:cBhvr>
                                        <p:cTn id="67" dur="1" fill="hold">
                                          <p:stCondLst>
                                            <p:cond delay="1999"/>
                                          </p:stCondLst>
                                        </p:cTn>
                                        <p:tgtEl>
                                          <p:spTgt spid="13"/>
                                        </p:tgtEl>
                                        <p:attrNameLst>
                                          <p:attrName>style.visibility</p:attrName>
                                        </p:attrNameLst>
                                      </p:cBhvr>
                                      <p:to>
                                        <p:strVal val="hidden"/>
                                      </p:to>
                                    </p:set>
                                  </p:childTnLst>
                                </p:cTn>
                              </p:par>
                              <p:par>
                                <p:cTn id="68" presetID="21" presetClass="entr" presetSubtype="1"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heel(1)">
                                      <p:cBhvr>
                                        <p:cTn id="70" dur="2000"/>
                                        <p:tgtEl>
                                          <p:spTgt spid="14"/>
                                        </p:tgtEl>
                                      </p:cBhvr>
                                    </p:animEffect>
                                  </p:childTnLst>
                                </p:cTn>
                              </p:par>
                            </p:childTnLst>
                          </p:cTn>
                        </p:par>
                        <p:par>
                          <p:cTn id="71" fill="hold">
                            <p:stCondLst>
                              <p:cond delay="20000"/>
                            </p:stCondLst>
                            <p:childTnLst>
                              <p:par>
                                <p:cTn id="72" presetID="21" presetClass="exit" presetSubtype="1" fill="hold" nodeType="afterEffect">
                                  <p:stCondLst>
                                    <p:cond delay="0"/>
                                  </p:stCondLst>
                                  <p:childTnLst>
                                    <p:animEffect transition="out" filter="wheel(1)">
                                      <p:cBhvr>
                                        <p:cTn id="73" dur="2000"/>
                                        <p:tgtEl>
                                          <p:spTgt spid="14"/>
                                        </p:tgtEl>
                                      </p:cBhvr>
                                    </p:animEffect>
                                    <p:set>
                                      <p:cBhvr>
                                        <p:cTn id="74" dur="1" fill="hold">
                                          <p:stCondLst>
                                            <p:cond delay="1999"/>
                                          </p:stCondLst>
                                        </p:cTn>
                                        <p:tgtEl>
                                          <p:spTgt spid="14"/>
                                        </p:tgtEl>
                                        <p:attrNameLst>
                                          <p:attrName>style.visibility</p:attrName>
                                        </p:attrNameLst>
                                      </p:cBhvr>
                                      <p:to>
                                        <p:strVal val="hidden"/>
                                      </p:to>
                                    </p:set>
                                  </p:childTnLst>
                                </p:cTn>
                              </p:par>
                              <p:par>
                                <p:cTn id="75" presetID="21" presetClass="entr" presetSubtype="1"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heel(1)">
                                      <p:cBhvr>
                                        <p:cTn id="7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938" t="9748" r="40533" b="3824"/>
          <a:stretch/>
        </p:blipFill>
        <p:spPr>
          <a:xfrm>
            <a:off x="758459" y="1828799"/>
            <a:ext cx="3788734" cy="4349791"/>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4931" t="10734" r="40519" b="4166"/>
          <a:stretch/>
        </p:blipFill>
        <p:spPr>
          <a:xfrm>
            <a:off x="4684541" y="1821309"/>
            <a:ext cx="3748259" cy="4357281"/>
          </a:xfrm>
          <a:prstGeom prst="rect">
            <a:avLst/>
          </a:prstGeom>
          <a:ln>
            <a:noFill/>
          </a:ln>
          <a:effectLst>
            <a:outerShdw blurRad="190500" algn="tl" rotWithShape="0">
              <a:srgbClr val="000000">
                <a:alpha val="70000"/>
              </a:srgbClr>
            </a:outerShdw>
          </a:effectLst>
        </p:spPr>
      </p:pic>
      <p:sp>
        <p:nvSpPr>
          <p:cNvPr id="7" name="Rectangle 6"/>
          <p:cNvSpPr/>
          <p:nvPr/>
        </p:nvSpPr>
        <p:spPr>
          <a:xfrm>
            <a:off x="2078600" y="6257607"/>
            <a:ext cx="692445" cy="369332"/>
          </a:xfrm>
          <a:prstGeom prst="rect">
            <a:avLst/>
          </a:prstGeom>
        </p:spPr>
        <p:txBody>
          <a:bodyPr wrap="square">
            <a:spAutoFit/>
          </a:bodyPr>
          <a:lstStyle/>
          <a:p>
            <a:pPr algn="ctr">
              <a:spcAft>
                <a:spcPts val="1200"/>
              </a:spcAft>
            </a:pPr>
            <a:r>
              <a:rPr lang="en-US" b="1" dirty="0">
                <a:latin typeface="Times New Roman" panose="02020603050405020304" pitchFamily="18" charset="0"/>
                <a:cs typeface="Times New Roman" panose="02020603050405020304" pitchFamily="18" charset="0"/>
              </a:rPr>
              <a:t>2009</a:t>
            </a:r>
          </a:p>
        </p:txBody>
      </p:sp>
      <p:sp>
        <p:nvSpPr>
          <p:cNvPr id="9" name="Rectangle 8"/>
          <p:cNvSpPr/>
          <p:nvPr/>
        </p:nvSpPr>
        <p:spPr>
          <a:xfrm>
            <a:off x="6434405" y="6251161"/>
            <a:ext cx="692445" cy="369332"/>
          </a:xfrm>
          <a:prstGeom prst="rect">
            <a:avLst/>
          </a:prstGeom>
        </p:spPr>
        <p:txBody>
          <a:bodyPr wrap="square">
            <a:spAutoFit/>
          </a:bodyPr>
          <a:lstStyle/>
          <a:p>
            <a:pPr algn="ctr">
              <a:spcAft>
                <a:spcPts val="1200"/>
              </a:spcAft>
            </a:pPr>
            <a:r>
              <a:rPr lang="en-US" b="1" dirty="0">
                <a:latin typeface="Times New Roman" panose="02020603050405020304" pitchFamily="18" charset="0"/>
                <a:cs typeface="Times New Roman" panose="02020603050405020304" pitchFamily="18" charset="0"/>
              </a:rPr>
              <a:t>2024</a:t>
            </a:r>
          </a:p>
        </p:txBody>
      </p:sp>
      <p:sp>
        <p:nvSpPr>
          <p:cNvPr id="4" name="Rectangle 3">
            <a:extLst>
              <a:ext uri="{FF2B5EF4-FFF2-40B4-BE49-F238E27FC236}">
                <a16:creationId xmlns:a16="http://schemas.microsoft.com/office/drawing/2014/main" id="{5109E3C2-5A48-B3FE-0473-A2E3508B217E}"/>
              </a:ext>
            </a:extLst>
          </p:cNvPr>
          <p:cNvSpPr/>
          <p:nvPr/>
        </p:nvSpPr>
        <p:spPr>
          <a:xfrm>
            <a:off x="7036238" y="236539"/>
            <a:ext cx="1798273" cy="881063"/>
          </a:xfrm>
          <a:prstGeom prst="rect">
            <a:avLst/>
          </a:prstGeom>
          <a:solidFill>
            <a:schemeClr val="accent4">
              <a:lumMod val="60000"/>
              <a:lumOff val="4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Symbol Map</a:t>
            </a:r>
          </a:p>
        </p:txBody>
      </p:sp>
      <p:sp>
        <p:nvSpPr>
          <p:cNvPr id="5" name="Title 1">
            <a:extLst>
              <a:ext uri="{FF2B5EF4-FFF2-40B4-BE49-F238E27FC236}">
                <a16:creationId xmlns:a16="http://schemas.microsoft.com/office/drawing/2014/main" id="{142A7345-9FED-B1B4-809B-4E446274A915}"/>
              </a:ext>
            </a:extLst>
          </p:cNvPr>
          <p:cNvSpPr txBox="1">
            <a:spLocks/>
          </p:cNvSpPr>
          <p:nvPr/>
        </p:nvSpPr>
        <p:spPr>
          <a:xfrm>
            <a:off x="457200" y="1179073"/>
            <a:ext cx="6566586"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b="1" dirty="0">
                <a:latin typeface="Times New Roman" panose="02020603050405020304" pitchFamily="18" charset="0"/>
                <a:cs typeface="Times New Roman" panose="02020603050405020304" pitchFamily="18" charset="0"/>
              </a:rPr>
              <a:t>3.3.5. Number of Airports in India</a:t>
            </a:r>
            <a:endParaRPr lang="en-US" sz="2200" b="1" i="1" dirty="0">
              <a:solidFill>
                <a:schemeClr val="accent4">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9885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graphicFrame>
        <p:nvGraphicFramePr>
          <p:cNvPr id="4" name="Table 3">
            <a:extLst>
              <a:ext uri="{FF2B5EF4-FFF2-40B4-BE49-F238E27FC236}">
                <a16:creationId xmlns:a16="http://schemas.microsoft.com/office/drawing/2014/main" id="{203B5D23-6F47-463C-891A-EB9AFCAF2763}"/>
              </a:ext>
            </a:extLst>
          </p:cNvPr>
          <p:cNvGraphicFramePr>
            <a:graphicFrameLocks noGrp="1"/>
          </p:cNvGraphicFramePr>
          <p:nvPr>
            <p:extLst>
              <p:ext uri="{D42A27DB-BD31-4B8C-83A1-F6EECF244321}">
                <p14:modId xmlns:p14="http://schemas.microsoft.com/office/powerpoint/2010/main" val="1582709283"/>
              </p:ext>
            </p:extLst>
          </p:nvPr>
        </p:nvGraphicFramePr>
        <p:xfrm>
          <a:off x="290675" y="2249718"/>
          <a:ext cx="8542325" cy="4112006"/>
        </p:xfrm>
        <a:graphic>
          <a:graphicData uri="http://schemas.openxmlformats.org/drawingml/2006/table">
            <a:tbl>
              <a:tblPr firstRow="1" bandRow="1">
                <a:tableStyleId>{17292A2E-F333-43FB-9621-5CBBE7FDCDCB}</a:tableStyleId>
              </a:tblPr>
              <a:tblGrid>
                <a:gridCol w="3876582">
                  <a:extLst>
                    <a:ext uri="{9D8B030D-6E8A-4147-A177-3AD203B41FA5}">
                      <a16:colId xmlns:a16="http://schemas.microsoft.com/office/drawing/2014/main" val="484726789"/>
                    </a:ext>
                  </a:extLst>
                </a:gridCol>
                <a:gridCol w="1489067">
                  <a:extLst>
                    <a:ext uri="{9D8B030D-6E8A-4147-A177-3AD203B41FA5}">
                      <a16:colId xmlns:a16="http://schemas.microsoft.com/office/drawing/2014/main" val="4196412450"/>
                    </a:ext>
                  </a:extLst>
                </a:gridCol>
                <a:gridCol w="1489067">
                  <a:extLst>
                    <a:ext uri="{9D8B030D-6E8A-4147-A177-3AD203B41FA5}">
                      <a16:colId xmlns:a16="http://schemas.microsoft.com/office/drawing/2014/main" val="3952544424"/>
                    </a:ext>
                  </a:extLst>
                </a:gridCol>
                <a:gridCol w="1687609">
                  <a:extLst>
                    <a:ext uri="{9D8B030D-6E8A-4147-A177-3AD203B41FA5}">
                      <a16:colId xmlns:a16="http://schemas.microsoft.com/office/drawing/2014/main" val="1998240348"/>
                    </a:ext>
                  </a:extLst>
                </a:gridCol>
              </a:tblGrid>
              <a:tr h="795602">
                <a:tc>
                  <a:txBody>
                    <a:bodyPr/>
                    <a:lstStyle/>
                    <a:p>
                      <a:pPr algn="ctr"/>
                      <a:r>
                        <a:rPr lang="en-IN" sz="2000" dirty="0">
                          <a:latin typeface="Times New Roman" panose="02020603050405020304" pitchFamily="18" charset="0"/>
                          <a:cs typeface="Times New Roman" panose="02020603050405020304" pitchFamily="18" charset="0"/>
                        </a:rPr>
                        <a:t>Component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Historical</a:t>
                      </a:r>
                      <a:r>
                        <a:rPr lang="en-IN" sz="2000" baseline="0" dirty="0">
                          <a:latin typeface="Times New Roman" panose="02020603050405020304" pitchFamily="18" charset="0"/>
                          <a:cs typeface="Times New Roman" panose="02020603050405020304" pitchFamily="18" charset="0"/>
                        </a:rPr>
                        <a:t> Data</a:t>
                      </a:r>
                      <a:endParaRPr lang="en-IN" sz="20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Forecasted Data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latin typeface="Times New Roman" panose="02020603050405020304" pitchFamily="18" charset="0"/>
                          <a:cs typeface="Times New Roman" panose="02020603050405020304" pitchFamily="18" charset="0"/>
                        </a:rPr>
                        <a:t>Hypothesis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829397"/>
                  </a:ext>
                </a:extLst>
              </a:tr>
              <a:tr h="552734">
                <a:tc>
                  <a:txBody>
                    <a:bodyPr/>
                    <a:lstStyle/>
                    <a:p>
                      <a:pPr algn="ctr"/>
                      <a:r>
                        <a:rPr lang="en-IN" sz="1800" dirty="0">
                          <a:latin typeface="Times New Roman" panose="02020603050405020304" pitchFamily="18" charset="0"/>
                          <a:cs typeface="Times New Roman" panose="02020603050405020304" pitchFamily="18" charset="0"/>
                        </a:rPr>
                        <a:t>Pawan Hans Helicopters</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r>
                        <a:rPr lang="en-IN" sz="1800" dirty="0">
                          <a:latin typeface="Bahnschrift" panose="020B0502040204020203" pitchFamily="34"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algn="ctr"/>
                      <a:r>
                        <a:rPr lang="en-US" sz="1800" b="0" i="0" kern="1200" dirty="0">
                          <a:solidFill>
                            <a:schemeClr val="tx1"/>
                          </a:solidFill>
                          <a:effectLst/>
                          <a:latin typeface="+mn-lt"/>
                          <a:ea typeface="+mn-ea"/>
                          <a:cs typeface="+mn-cs"/>
                        </a:rPr>
                        <a:t>↓</a:t>
                      </a:r>
                      <a:endParaRPr lang="en-IN" sz="1800" dirty="0">
                        <a:latin typeface="Times New Roman" panose="02020603050405020304" pitchFamily="18" charset="0"/>
                        <a:cs typeface="Times New Roman" panose="02020603050405020304" pitchFamily="18" charset="0"/>
                      </a:endParaRPr>
                    </a:p>
                  </a:txBody>
                  <a:tcPr anchor="ctr">
                    <a:lnL>
                      <a:noFill/>
                    </a:lnL>
                    <a:lnR>
                      <a:noFill/>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pPr algn="ctr"/>
                      <a:r>
                        <a:rPr lang="en-IN" sz="1800" dirty="0">
                          <a:solidFill>
                            <a:srgbClr val="00B050"/>
                          </a:solidFill>
                          <a:latin typeface="Times New Roman" panose="02020603050405020304" pitchFamily="18" charset="0"/>
                          <a:cs typeface="Times New Roman" panose="02020603050405020304" pitchFamily="18" charset="0"/>
                        </a:rPr>
                        <a:t>Accepted</a:t>
                      </a:r>
                      <a:r>
                        <a:rPr lang="en-IN" sz="1800" dirty="0">
                          <a:solidFill>
                            <a:schemeClr val="tx1"/>
                          </a:solidFill>
                          <a:latin typeface="Times New Roman" panose="02020603050405020304" pitchFamily="18" charset="0"/>
                          <a:cs typeface="Times New Roman" panose="02020603050405020304" pitchFamily="18" charset="0"/>
                        </a:rPr>
                        <a:t>*</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15194045"/>
                  </a:ext>
                </a:extLst>
              </a:tr>
              <a:tr h="552734">
                <a:tc>
                  <a:txBody>
                    <a:bodyPr/>
                    <a:lstStyle/>
                    <a:p>
                      <a:pPr algn="ctr"/>
                      <a:r>
                        <a:rPr lang="en-IN" sz="1800" dirty="0">
                          <a:latin typeface="Times New Roman" panose="02020603050405020304" pitchFamily="18" charset="0"/>
                          <a:cs typeface="Times New Roman" panose="02020603050405020304" pitchFamily="18" charset="0"/>
                        </a:rPr>
                        <a:t>Non-Pawan Hans Helicopters</a:t>
                      </a: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IN" sz="1800" dirty="0">
                          <a:latin typeface="Times New Roman" panose="02020603050405020304" pitchFamily="18" charset="0"/>
                          <a:cs typeface="Times New Roman" panose="02020603050405020304" pitchFamily="18" charset="0"/>
                        </a:rPr>
                        <a:t>—</a:t>
                      </a: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a:t>
                      </a: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IN" sz="1800" dirty="0">
                          <a:solidFill>
                            <a:srgbClr val="00B050"/>
                          </a:solidFill>
                          <a:latin typeface="Times New Roman" panose="02020603050405020304" pitchFamily="18" charset="0"/>
                          <a:cs typeface="Times New Roman" panose="02020603050405020304" pitchFamily="18" charset="0"/>
                        </a:rPr>
                        <a:t>Accepted</a:t>
                      </a:r>
                    </a:p>
                  </a:txBody>
                  <a:tcPr anchor="ctr">
                    <a:lnL>
                      <a:noFill/>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349426653"/>
                  </a:ext>
                </a:extLst>
              </a:tr>
              <a:tr h="552734">
                <a:tc>
                  <a:txBody>
                    <a:bodyPr/>
                    <a:lstStyle/>
                    <a:p>
                      <a:pPr algn="ctr"/>
                      <a:r>
                        <a:rPr lang="en-IN" sz="1800" dirty="0">
                          <a:latin typeface="Times New Roman" panose="02020603050405020304" pitchFamily="18" charset="0"/>
                          <a:cs typeface="Times New Roman" panose="02020603050405020304" pitchFamily="18" charset="0"/>
                        </a:rPr>
                        <a:t>Hot Air Balloons</a:t>
                      </a: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IN" sz="1800" dirty="0">
                          <a:latin typeface="Times New Roman" panose="02020603050405020304" pitchFamily="18" charset="0"/>
                          <a:cs typeface="Times New Roman" panose="02020603050405020304" pitchFamily="18" charset="0"/>
                        </a:rPr>
                        <a:t>—</a:t>
                      </a: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a:t>
                      </a: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rgbClr val="00B050"/>
                          </a:solidFill>
                          <a:latin typeface="Times New Roman" panose="02020603050405020304" pitchFamily="18" charset="0"/>
                          <a:cs typeface="Times New Roman" panose="02020603050405020304" pitchFamily="18" charset="0"/>
                        </a:rPr>
                        <a:t>Accepted</a:t>
                      </a:r>
                    </a:p>
                  </a:txBody>
                  <a:tcPr anchor="ctr">
                    <a:lnL>
                      <a:noFill/>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15059652"/>
                  </a:ext>
                </a:extLst>
              </a:tr>
              <a:tr h="552734">
                <a:tc>
                  <a:txBody>
                    <a:bodyPr/>
                    <a:lstStyle/>
                    <a:p>
                      <a:pPr algn="ctr"/>
                      <a:r>
                        <a:rPr lang="en-IN" sz="1800" dirty="0">
                          <a:latin typeface="Times New Roman" panose="02020603050405020304" pitchFamily="18" charset="0"/>
                          <a:cs typeface="Times New Roman" panose="02020603050405020304" pitchFamily="18" charset="0"/>
                        </a:rPr>
                        <a:t>Aircraft Movement</a:t>
                      </a: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IN" sz="1800" dirty="0">
                        <a:latin typeface="Times New Roman" panose="02020603050405020304" pitchFamily="18" charset="0"/>
                        <a:cs typeface="Times New Roman" panose="02020603050405020304" pitchFamily="18"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IN" sz="1800" dirty="0">
                        <a:latin typeface="Times New Roman" panose="02020603050405020304" pitchFamily="18" charset="0"/>
                        <a:cs typeface="Times New Roman" panose="02020603050405020304" pitchFamily="18"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IN" sz="1800" dirty="0">
                          <a:solidFill>
                            <a:srgbClr val="00B050"/>
                          </a:solidFill>
                          <a:latin typeface="Times New Roman" panose="02020603050405020304" pitchFamily="18" charset="0"/>
                          <a:cs typeface="Times New Roman" panose="02020603050405020304" pitchFamily="18" charset="0"/>
                        </a:rPr>
                        <a:t>Accepted</a:t>
                      </a:r>
                    </a:p>
                  </a:txBody>
                  <a:tcPr anchor="ctr">
                    <a:lnL>
                      <a:noFill/>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78063904"/>
                  </a:ext>
                </a:extLst>
              </a:tr>
              <a:tr h="552734">
                <a:tc>
                  <a:txBody>
                    <a:bodyPr/>
                    <a:lstStyle/>
                    <a:p>
                      <a:pPr algn="ctr"/>
                      <a:r>
                        <a:rPr lang="en-IN" sz="1800" dirty="0">
                          <a:latin typeface="Times New Roman" panose="02020603050405020304" pitchFamily="18" charset="0"/>
                          <a:cs typeface="Times New Roman" panose="02020603050405020304" pitchFamily="18" charset="0"/>
                        </a:rPr>
                        <a:t>Freight Movement</a:t>
                      </a: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IN" sz="1800" dirty="0">
                        <a:latin typeface="Times New Roman" panose="02020603050405020304" pitchFamily="18" charset="0"/>
                        <a:cs typeface="Times New Roman" panose="02020603050405020304" pitchFamily="18"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IN" sz="1800" dirty="0">
                        <a:latin typeface="Times New Roman" panose="02020603050405020304" pitchFamily="18" charset="0"/>
                        <a:cs typeface="Times New Roman" panose="02020603050405020304" pitchFamily="18" charset="0"/>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rgbClr val="00B050"/>
                          </a:solidFill>
                          <a:latin typeface="Times New Roman" panose="02020603050405020304" pitchFamily="18" charset="0"/>
                          <a:cs typeface="Times New Roman" panose="02020603050405020304" pitchFamily="18" charset="0"/>
                        </a:rPr>
                        <a:t>Accepted</a:t>
                      </a:r>
                    </a:p>
                  </a:txBody>
                  <a:tcPr anchor="ctr">
                    <a:lnL>
                      <a:noFill/>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95083992"/>
                  </a:ext>
                </a:extLst>
              </a:tr>
              <a:tr h="552734">
                <a:tc>
                  <a:txBody>
                    <a:bodyPr/>
                    <a:lstStyle/>
                    <a:p>
                      <a:pPr algn="ctr"/>
                      <a:r>
                        <a:rPr lang="en-IN" sz="1800" dirty="0">
                          <a:latin typeface="Times New Roman" panose="02020603050405020304" pitchFamily="18" charset="0"/>
                          <a:cs typeface="Times New Roman" panose="02020603050405020304" pitchFamily="18" charset="0"/>
                        </a:rPr>
                        <a:t>Passenger Movement</a:t>
                      </a: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IN" sz="1800" dirty="0">
                        <a:latin typeface="Times New Roman" panose="02020603050405020304" pitchFamily="18" charset="0"/>
                        <a:cs typeface="Times New Roman" panose="02020603050405020304" pitchFamily="18" charset="0"/>
                      </a:endParaRPr>
                    </a:p>
                  </a:txBody>
                  <a:tcPr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IN" sz="1800" dirty="0">
                        <a:latin typeface="Times New Roman" panose="02020603050405020304" pitchFamily="18" charset="0"/>
                        <a:cs typeface="Times New Roman" panose="02020603050405020304" pitchFamily="18" charset="0"/>
                      </a:endParaRPr>
                    </a:p>
                  </a:txBody>
                  <a:tcPr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rgbClr val="00B050"/>
                          </a:solidFill>
                          <a:latin typeface="Times New Roman" panose="02020603050405020304" pitchFamily="18" charset="0"/>
                          <a:cs typeface="Times New Roman" panose="02020603050405020304" pitchFamily="18" charset="0"/>
                        </a:rPr>
                        <a:t>Accepted</a:t>
                      </a:r>
                    </a:p>
                  </a:txBody>
                  <a:tcPr anchor="ctr">
                    <a:lnL>
                      <a:noFill/>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200619"/>
                  </a:ext>
                </a:extLst>
              </a:tr>
            </a:tbl>
          </a:graphicData>
        </a:graphic>
      </p:graphicFrame>
      <p:sp>
        <p:nvSpPr>
          <p:cNvPr id="2" name="Rectangle 1"/>
          <p:cNvSpPr/>
          <p:nvPr/>
        </p:nvSpPr>
        <p:spPr>
          <a:xfrm>
            <a:off x="290674" y="1280538"/>
            <a:ext cx="8542325" cy="769441"/>
          </a:xfrm>
          <a:prstGeom prst="rect">
            <a:avLst/>
          </a:prstGeom>
        </p:spPr>
        <p:txBody>
          <a:bodyPr wrap="square">
            <a:spAutoFit/>
          </a:bodyPr>
          <a:lstStyle/>
          <a:p>
            <a:pPr algn="ctr"/>
            <a:r>
              <a:rPr lang="en-US" sz="2200" b="1" dirty="0">
                <a:latin typeface="Times New Roman" panose="02020603050405020304" pitchFamily="18" charset="0"/>
                <a:cs typeface="Times New Roman" panose="02020603050405020304" pitchFamily="18" charset="0"/>
              </a:rPr>
              <a:t>Hypothesis</a:t>
            </a:r>
            <a:r>
              <a:rPr lang="en-US" sz="2200" dirty="0">
                <a:latin typeface="Times New Roman" panose="02020603050405020304" pitchFamily="18" charset="0"/>
                <a:cs typeface="Times New Roman" panose="02020603050405020304" pitchFamily="18" charset="0"/>
              </a:rPr>
              <a:t>: There is no significant impact on the long term growth trajectory of the Indian Aviation Industry due to COVID-19 disruptions.  </a:t>
            </a:r>
          </a:p>
        </p:txBody>
      </p:sp>
    </p:spTree>
    <p:extLst>
      <p:ext uri="{BB962C8B-B14F-4D97-AF65-F5344CB8AC3E}">
        <p14:creationId xmlns:p14="http://schemas.microsoft.com/office/powerpoint/2010/main" val="8056972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Conclusion</a:t>
            </a:r>
            <a:endParaRPr lang="en-IN" sz="3600" i="1" dirty="0">
              <a:latin typeface="Century Gothic" panose="020B0502020202020204" pitchFamily="34" charset="0"/>
            </a:endParaRPr>
          </a:p>
        </p:txBody>
      </p:sp>
      <p:sp>
        <p:nvSpPr>
          <p:cNvPr id="9" name="Rectangle 8"/>
          <p:cNvSpPr/>
          <p:nvPr/>
        </p:nvSpPr>
        <p:spPr>
          <a:xfrm>
            <a:off x="461106" y="1924246"/>
            <a:ext cx="8201464" cy="4462760"/>
          </a:xfrm>
          <a:prstGeom prst="rect">
            <a:avLst/>
          </a:prstGeom>
        </p:spPr>
        <p:txBody>
          <a:bodyPr wrap="square">
            <a:spAutoFit/>
          </a:bodyPr>
          <a:lstStyle/>
          <a:p>
            <a:pPr marL="342900" indent="-34290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time series analysis shows an upward trend in all segments of the Indian civil aviation industry, except for </a:t>
            </a:r>
            <a:r>
              <a:rPr lang="en-US" dirty="0" err="1">
                <a:latin typeface="Times New Roman" panose="02020603050405020304" pitchFamily="18" charset="0"/>
                <a:cs typeface="Times New Roman" panose="02020603050405020304" pitchFamily="18" charset="0"/>
              </a:rPr>
              <a:t>Pawan</a:t>
            </a:r>
            <a:r>
              <a:rPr lang="en-US" dirty="0">
                <a:latin typeface="Times New Roman" panose="02020603050405020304" pitchFamily="18" charset="0"/>
                <a:cs typeface="Times New Roman" panose="02020603050405020304" pitchFamily="18" charset="0"/>
              </a:rPr>
              <a:t> Hans Ltd. helicopters.</a:t>
            </a:r>
          </a:p>
          <a:p>
            <a:pPr marL="342900" indent="-34290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notable decline occurred in the second quarter of 2020 due to COVID-19; however, most segments have since rebounded.</a:t>
            </a:r>
          </a:p>
          <a:p>
            <a:pPr marL="342900" indent="-34290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Current data aligns closely with the growth trend forecasted from pre-2020 data, within a 90% confidence interval, suggesting the industry has recovered as if the pandemic’s impact was temporary.</a:t>
            </a:r>
          </a:p>
          <a:p>
            <a:pPr marL="342900" indent="-34290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long-term growth trajectory mirrors India’s GDP expansion, </a:t>
            </a:r>
            <a:r>
              <a:rPr lang="en-US" dirty="0" err="1">
                <a:latin typeface="Times New Roman" panose="02020603050405020304" pitchFamily="18" charset="0"/>
                <a:cs typeface="Times New Roman" panose="02020603050405020304" pitchFamily="18" charset="0"/>
              </a:rPr>
              <a:t>emphasising</a:t>
            </a:r>
            <a:r>
              <a:rPr lang="en-US" dirty="0">
                <a:latin typeface="Times New Roman" panose="02020603050405020304" pitchFamily="18" charset="0"/>
                <a:cs typeface="Times New Roman" panose="02020603050405020304" pitchFamily="18" charset="0"/>
              </a:rPr>
              <a:t> the aviation sector’s strengthening role in the economy.</a:t>
            </a:r>
          </a:p>
          <a:p>
            <a:pPr marL="342900" indent="-342900" algn="just">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aviation industry's contribution to GDP has increased from 1.5% in 2009 to 2.4% in the late 2010s, reaching around 5% today.</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insights underscore the resilience of the aviation sector and its growing significance in India's economic landscape.</a:t>
            </a:r>
          </a:p>
        </p:txBody>
      </p:sp>
    </p:spTree>
    <p:extLst>
      <p:ext uri="{BB962C8B-B14F-4D97-AF65-F5344CB8AC3E}">
        <p14:creationId xmlns:p14="http://schemas.microsoft.com/office/powerpoint/2010/main" val="31018736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ython Logo Sketch Freebie"/>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12554" y="2907257"/>
            <a:ext cx="1898483" cy="14238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diastat | LinkedIn"/>
          <p:cNvPicPr>
            <a:picLocks noChangeAspect="1" noChangeArrowheads="1"/>
          </p:cNvPicPr>
          <p:nvPr/>
        </p:nvPicPr>
        <p:blipFill rotWithShape="1">
          <a:blip r:embed="rId4">
            <a:extLst>
              <a:ext uri="{28A0092B-C50C-407E-A947-70E740481C1C}">
                <a14:useLocalDpi xmlns:a14="http://schemas.microsoft.com/office/drawing/2010/main" val="0"/>
              </a:ext>
            </a:extLst>
          </a:blip>
          <a:srcRect l="5856" t="4573" r="6950" b="5260"/>
          <a:stretch/>
        </p:blipFill>
        <p:spPr bwMode="auto">
          <a:xfrm>
            <a:off x="575507" y="3911978"/>
            <a:ext cx="855103" cy="88425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7067" y="3955587"/>
            <a:ext cx="730054" cy="730054"/>
          </a:xfrm>
          <a:prstGeom prst="rect">
            <a:avLst/>
          </a:prstGeom>
        </p:spPr>
      </p:pic>
      <p:grpSp>
        <p:nvGrpSpPr>
          <p:cNvPr id="25" name="Group 24"/>
          <p:cNvGrpSpPr/>
          <p:nvPr/>
        </p:nvGrpSpPr>
        <p:grpSpPr>
          <a:xfrm rot="16200000">
            <a:off x="1912502" y="-451691"/>
            <a:ext cx="5181602" cy="8970789"/>
            <a:chOff x="1524000" y="1396480"/>
            <a:chExt cx="2786743" cy="4868072"/>
          </a:xfrm>
        </p:grpSpPr>
        <p:sp>
          <p:nvSpPr>
            <p:cNvPr id="26" name="Rectangle 25"/>
            <p:cNvSpPr/>
            <p:nvPr/>
          </p:nvSpPr>
          <p:spPr>
            <a:xfrm>
              <a:off x="1524000" y="1397000"/>
              <a:ext cx="2786743" cy="4864100"/>
            </a:xfrm>
            <a:prstGeom prst="rect">
              <a:avLst/>
            </a:prstGeom>
            <a:noFill/>
          </p:spPr>
        </p:sp>
        <p:sp>
          <p:nvSpPr>
            <p:cNvPr id="27" name="Shape 26"/>
            <p:cNvSpPr/>
            <p:nvPr/>
          </p:nvSpPr>
          <p:spPr>
            <a:xfrm>
              <a:off x="2207635" y="1396480"/>
              <a:ext cx="1110863" cy="1110960"/>
            </a:xfrm>
            <a:prstGeom prst="leftCircularArrow">
              <a:avLst>
                <a:gd name="adj1" fmla="val 10980"/>
                <a:gd name="adj2" fmla="val 1142322"/>
                <a:gd name="adj3" fmla="val 6300000"/>
                <a:gd name="adj4" fmla="val 0"/>
                <a:gd name="adj5" fmla="val 12500"/>
              </a:avLst>
            </a:prstGeom>
            <a:solidFill>
              <a:srgbClr val="352844"/>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28" name="Freeform 27"/>
            <p:cNvSpPr/>
            <p:nvPr/>
          </p:nvSpPr>
          <p:spPr>
            <a:xfrm>
              <a:off x="2451646" y="1799261"/>
              <a:ext cx="619924" cy="309843"/>
            </a:xfrm>
            <a:custGeom>
              <a:avLst/>
              <a:gdLst>
                <a:gd name="connsiteX0" fmla="*/ 0 w 619924"/>
                <a:gd name="connsiteY0" fmla="*/ 0 h 309843"/>
                <a:gd name="connsiteX1" fmla="*/ 619924 w 619924"/>
                <a:gd name="connsiteY1" fmla="*/ 0 h 309843"/>
                <a:gd name="connsiteX2" fmla="*/ 619924 w 619924"/>
                <a:gd name="connsiteY2" fmla="*/ 309843 h 309843"/>
                <a:gd name="connsiteX3" fmla="*/ 0 w 619924"/>
                <a:gd name="connsiteY3" fmla="*/ 309843 h 309843"/>
                <a:gd name="connsiteX4" fmla="*/ 0 w 619924"/>
                <a:gd name="connsiteY4" fmla="*/ 0 h 309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924" h="309843">
                  <a:moveTo>
                    <a:pt x="0" y="0"/>
                  </a:moveTo>
                  <a:lnTo>
                    <a:pt x="619924" y="0"/>
                  </a:lnTo>
                  <a:lnTo>
                    <a:pt x="619924" y="309843"/>
                  </a:lnTo>
                  <a:lnTo>
                    <a:pt x="0" y="3098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 </a:t>
              </a:r>
            </a:p>
          </p:txBody>
        </p:sp>
        <p:sp>
          <p:nvSpPr>
            <p:cNvPr id="29" name="Circular Arrow 28"/>
            <p:cNvSpPr/>
            <p:nvPr/>
          </p:nvSpPr>
          <p:spPr>
            <a:xfrm>
              <a:off x="2516243" y="2034648"/>
              <a:ext cx="1110863" cy="1110960"/>
            </a:xfrm>
            <a:prstGeom prst="circularArrow">
              <a:avLst>
                <a:gd name="adj1" fmla="val 10980"/>
                <a:gd name="adj2" fmla="val 1142322"/>
                <a:gd name="adj3" fmla="val 4500000"/>
                <a:gd name="adj4" fmla="val 13500000"/>
                <a:gd name="adj5" fmla="val 12500"/>
              </a:avLst>
            </a:prstGeom>
            <a:solidFill>
              <a:srgbClr val="352844"/>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30" name="Freeform 29"/>
            <p:cNvSpPr/>
            <p:nvPr/>
          </p:nvSpPr>
          <p:spPr>
            <a:xfrm>
              <a:off x="2761504" y="2438890"/>
              <a:ext cx="619924" cy="309843"/>
            </a:xfrm>
            <a:custGeom>
              <a:avLst/>
              <a:gdLst>
                <a:gd name="connsiteX0" fmla="*/ 0 w 619924"/>
                <a:gd name="connsiteY0" fmla="*/ 0 h 309843"/>
                <a:gd name="connsiteX1" fmla="*/ 619924 w 619924"/>
                <a:gd name="connsiteY1" fmla="*/ 0 h 309843"/>
                <a:gd name="connsiteX2" fmla="*/ 619924 w 619924"/>
                <a:gd name="connsiteY2" fmla="*/ 309843 h 309843"/>
                <a:gd name="connsiteX3" fmla="*/ 0 w 619924"/>
                <a:gd name="connsiteY3" fmla="*/ 309843 h 309843"/>
                <a:gd name="connsiteX4" fmla="*/ 0 w 619924"/>
                <a:gd name="connsiteY4" fmla="*/ 0 h 309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924" h="309843">
                  <a:moveTo>
                    <a:pt x="0" y="0"/>
                  </a:moveTo>
                  <a:lnTo>
                    <a:pt x="619924" y="0"/>
                  </a:lnTo>
                  <a:lnTo>
                    <a:pt x="619924" y="309843"/>
                  </a:lnTo>
                  <a:lnTo>
                    <a:pt x="0" y="3098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US" sz="2000" kern="1200"/>
            </a:p>
          </p:txBody>
        </p:sp>
        <p:sp>
          <p:nvSpPr>
            <p:cNvPr id="31" name="Shape 30"/>
            <p:cNvSpPr/>
            <p:nvPr/>
          </p:nvSpPr>
          <p:spPr>
            <a:xfrm>
              <a:off x="2207635" y="2675738"/>
              <a:ext cx="1110863" cy="1110960"/>
            </a:xfrm>
            <a:prstGeom prst="leftCircularArrow">
              <a:avLst>
                <a:gd name="adj1" fmla="val 10980"/>
                <a:gd name="adj2" fmla="val 1142322"/>
                <a:gd name="adj3" fmla="val 6300000"/>
                <a:gd name="adj4" fmla="val 18900000"/>
                <a:gd name="adj5" fmla="val 12500"/>
              </a:avLst>
            </a:prstGeom>
            <a:solidFill>
              <a:srgbClr val="352844"/>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32" name="Freeform 31"/>
            <p:cNvSpPr/>
            <p:nvPr/>
          </p:nvSpPr>
          <p:spPr>
            <a:xfrm>
              <a:off x="2451646" y="3078519"/>
              <a:ext cx="619924" cy="309843"/>
            </a:xfrm>
            <a:custGeom>
              <a:avLst/>
              <a:gdLst>
                <a:gd name="connsiteX0" fmla="*/ 0 w 619924"/>
                <a:gd name="connsiteY0" fmla="*/ 0 h 309843"/>
                <a:gd name="connsiteX1" fmla="*/ 619924 w 619924"/>
                <a:gd name="connsiteY1" fmla="*/ 0 h 309843"/>
                <a:gd name="connsiteX2" fmla="*/ 619924 w 619924"/>
                <a:gd name="connsiteY2" fmla="*/ 309843 h 309843"/>
                <a:gd name="connsiteX3" fmla="*/ 0 w 619924"/>
                <a:gd name="connsiteY3" fmla="*/ 309843 h 309843"/>
                <a:gd name="connsiteX4" fmla="*/ 0 w 619924"/>
                <a:gd name="connsiteY4" fmla="*/ 0 h 309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924" h="309843">
                  <a:moveTo>
                    <a:pt x="0" y="0"/>
                  </a:moveTo>
                  <a:lnTo>
                    <a:pt x="619924" y="0"/>
                  </a:lnTo>
                  <a:lnTo>
                    <a:pt x="619924" y="309843"/>
                  </a:lnTo>
                  <a:lnTo>
                    <a:pt x="0" y="3098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US" sz="2000" kern="1200"/>
            </a:p>
          </p:txBody>
        </p:sp>
        <p:sp>
          <p:nvSpPr>
            <p:cNvPr id="33" name="Circular Arrow 32"/>
            <p:cNvSpPr/>
            <p:nvPr/>
          </p:nvSpPr>
          <p:spPr>
            <a:xfrm>
              <a:off x="2516243" y="3315887"/>
              <a:ext cx="1110863" cy="1110960"/>
            </a:xfrm>
            <a:prstGeom prst="circularArrow">
              <a:avLst>
                <a:gd name="adj1" fmla="val 10980"/>
                <a:gd name="adj2" fmla="val 1142322"/>
                <a:gd name="adj3" fmla="val 4500000"/>
                <a:gd name="adj4" fmla="val 13500000"/>
                <a:gd name="adj5" fmla="val 12500"/>
              </a:avLst>
            </a:prstGeom>
            <a:solidFill>
              <a:srgbClr val="352844"/>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34" name="Freeform 33"/>
            <p:cNvSpPr/>
            <p:nvPr/>
          </p:nvSpPr>
          <p:spPr>
            <a:xfrm>
              <a:off x="2761504" y="3718148"/>
              <a:ext cx="619924" cy="309843"/>
            </a:xfrm>
            <a:custGeom>
              <a:avLst/>
              <a:gdLst>
                <a:gd name="connsiteX0" fmla="*/ 0 w 619924"/>
                <a:gd name="connsiteY0" fmla="*/ 0 h 309843"/>
                <a:gd name="connsiteX1" fmla="*/ 619924 w 619924"/>
                <a:gd name="connsiteY1" fmla="*/ 0 h 309843"/>
                <a:gd name="connsiteX2" fmla="*/ 619924 w 619924"/>
                <a:gd name="connsiteY2" fmla="*/ 309843 h 309843"/>
                <a:gd name="connsiteX3" fmla="*/ 0 w 619924"/>
                <a:gd name="connsiteY3" fmla="*/ 309843 h 309843"/>
                <a:gd name="connsiteX4" fmla="*/ 0 w 619924"/>
                <a:gd name="connsiteY4" fmla="*/ 0 h 309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924" h="309843">
                  <a:moveTo>
                    <a:pt x="0" y="0"/>
                  </a:moveTo>
                  <a:lnTo>
                    <a:pt x="619924" y="0"/>
                  </a:lnTo>
                  <a:lnTo>
                    <a:pt x="619924" y="309843"/>
                  </a:lnTo>
                  <a:lnTo>
                    <a:pt x="0" y="3098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US" sz="2000" kern="1200"/>
            </a:p>
          </p:txBody>
        </p:sp>
        <p:sp>
          <p:nvSpPr>
            <p:cNvPr id="35" name="Shape 34"/>
            <p:cNvSpPr/>
            <p:nvPr/>
          </p:nvSpPr>
          <p:spPr>
            <a:xfrm>
              <a:off x="2207635" y="3954543"/>
              <a:ext cx="1110863" cy="1110960"/>
            </a:xfrm>
            <a:prstGeom prst="leftCircularArrow">
              <a:avLst>
                <a:gd name="adj1" fmla="val 10980"/>
                <a:gd name="adj2" fmla="val 1142322"/>
                <a:gd name="adj3" fmla="val 6300000"/>
                <a:gd name="adj4" fmla="val 18900000"/>
                <a:gd name="adj5" fmla="val 12500"/>
              </a:avLst>
            </a:prstGeom>
            <a:solidFill>
              <a:srgbClr val="352844"/>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36" name="Freeform 35"/>
            <p:cNvSpPr/>
            <p:nvPr/>
          </p:nvSpPr>
          <p:spPr>
            <a:xfrm>
              <a:off x="2451646" y="4356804"/>
              <a:ext cx="619924" cy="309843"/>
            </a:xfrm>
            <a:custGeom>
              <a:avLst/>
              <a:gdLst>
                <a:gd name="connsiteX0" fmla="*/ 0 w 619924"/>
                <a:gd name="connsiteY0" fmla="*/ 0 h 309843"/>
                <a:gd name="connsiteX1" fmla="*/ 619924 w 619924"/>
                <a:gd name="connsiteY1" fmla="*/ 0 h 309843"/>
                <a:gd name="connsiteX2" fmla="*/ 619924 w 619924"/>
                <a:gd name="connsiteY2" fmla="*/ 309843 h 309843"/>
                <a:gd name="connsiteX3" fmla="*/ 0 w 619924"/>
                <a:gd name="connsiteY3" fmla="*/ 309843 h 309843"/>
                <a:gd name="connsiteX4" fmla="*/ 0 w 619924"/>
                <a:gd name="connsiteY4" fmla="*/ 0 h 309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924" h="309843">
                  <a:moveTo>
                    <a:pt x="0" y="0"/>
                  </a:moveTo>
                  <a:lnTo>
                    <a:pt x="619924" y="0"/>
                  </a:lnTo>
                  <a:lnTo>
                    <a:pt x="619924" y="309843"/>
                  </a:lnTo>
                  <a:lnTo>
                    <a:pt x="0" y="3098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US" sz="2000" kern="1200"/>
            </a:p>
          </p:txBody>
        </p:sp>
        <p:sp>
          <p:nvSpPr>
            <p:cNvPr id="37" name="Circular Arrow 36"/>
            <p:cNvSpPr/>
            <p:nvPr/>
          </p:nvSpPr>
          <p:spPr>
            <a:xfrm>
              <a:off x="2516243" y="4594172"/>
              <a:ext cx="1110863" cy="1110960"/>
            </a:xfrm>
            <a:prstGeom prst="circularArrow">
              <a:avLst>
                <a:gd name="adj1" fmla="val 10980"/>
                <a:gd name="adj2" fmla="val 1142322"/>
                <a:gd name="adj3" fmla="val 4500000"/>
                <a:gd name="adj4" fmla="val 13500000"/>
                <a:gd name="adj5" fmla="val 12500"/>
              </a:avLst>
            </a:prstGeom>
            <a:solidFill>
              <a:srgbClr val="352844"/>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38" name="Freeform 37"/>
            <p:cNvSpPr/>
            <p:nvPr/>
          </p:nvSpPr>
          <p:spPr>
            <a:xfrm>
              <a:off x="2761504" y="4996434"/>
              <a:ext cx="619924" cy="309843"/>
            </a:xfrm>
            <a:custGeom>
              <a:avLst/>
              <a:gdLst>
                <a:gd name="connsiteX0" fmla="*/ 0 w 619924"/>
                <a:gd name="connsiteY0" fmla="*/ 0 h 309843"/>
                <a:gd name="connsiteX1" fmla="*/ 619924 w 619924"/>
                <a:gd name="connsiteY1" fmla="*/ 0 h 309843"/>
                <a:gd name="connsiteX2" fmla="*/ 619924 w 619924"/>
                <a:gd name="connsiteY2" fmla="*/ 309843 h 309843"/>
                <a:gd name="connsiteX3" fmla="*/ 0 w 619924"/>
                <a:gd name="connsiteY3" fmla="*/ 309843 h 309843"/>
                <a:gd name="connsiteX4" fmla="*/ 0 w 619924"/>
                <a:gd name="connsiteY4" fmla="*/ 0 h 309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924" h="309843">
                  <a:moveTo>
                    <a:pt x="0" y="0"/>
                  </a:moveTo>
                  <a:lnTo>
                    <a:pt x="619924" y="0"/>
                  </a:lnTo>
                  <a:lnTo>
                    <a:pt x="619924" y="309843"/>
                  </a:lnTo>
                  <a:lnTo>
                    <a:pt x="0" y="3098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 </a:t>
              </a:r>
            </a:p>
          </p:txBody>
        </p:sp>
        <p:sp>
          <p:nvSpPr>
            <p:cNvPr id="39" name="Block Arc 38"/>
            <p:cNvSpPr/>
            <p:nvPr/>
          </p:nvSpPr>
          <p:spPr>
            <a:xfrm>
              <a:off x="2298748" y="5309730"/>
              <a:ext cx="954371" cy="954822"/>
            </a:xfrm>
            <a:prstGeom prst="blockArc">
              <a:avLst>
                <a:gd name="adj1" fmla="val 0"/>
                <a:gd name="adj2" fmla="val 18900000"/>
                <a:gd name="adj3" fmla="val 12740"/>
              </a:avLst>
            </a:prstGeom>
            <a:solidFill>
              <a:srgbClr val="352844"/>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40" name="Freeform 39"/>
            <p:cNvSpPr/>
            <p:nvPr/>
          </p:nvSpPr>
          <p:spPr>
            <a:xfrm>
              <a:off x="2451646" y="5636064"/>
              <a:ext cx="619924" cy="309843"/>
            </a:xfrm>
            <a:custGeom>
              <a:avLst/>
              <a:gdLst>
                <a:gd name="connsiteX0" fmla="*/ 0 w 619924"/>
                <a:gd name="connsiteY0" fmla="*/ 0 h 309843"/>
                <a:gd name="connsiteX1" fmla="*/ 619924 w 619924"/>
                <a:gd name="connsiteY1" fmla="*/ 0 h 309843"/>
                <a:gd name="connsiteX2" fmla="*/ 619924 w 619924"/>
                <a:gd name="connsiteY2" fmla="*/ 309843 h 309843"/>
                <a:gd name="connsiteX3" fmla="*/ 0 w 619924"/>
                <a:gd name="connsiteY3" fmla="*/ 309843 h 309843"/>
                <a:gd name="connsiteX4" fmla="*/ 0 w 619924"/>
                <a:gd name="connsiteY4" fmla="*/ 0 h 309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924" h="309843">
                  <a:moveTo>
                    <a:pt x="0" y="0"/>
                  </a:moveTo>
                  <a:lnTo>
                    <a:pt x="619924" y="0"/>
                  </a:lnTo>
                  <a:lnTo>
                    <a:pt x="619924" y="309843"/>
                  </a:lnTo>
                  <a:lnTo>
                    <a:pt x="0" y="3098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 </a:t>
              </a:r>
            </a:p>
          </p:txBody>
        </p:sp>
      </p:grpSp>
      <p:pic>
        <p:nvPicPr>
          <p:cNvPr id="6" name="Google Shape;332;p1"/>
          <p:cNvPicPr preferRelativeResize="0"/>
          <p:nvPr/>
        </p:nvPicPr>
        <p:blipFill rotWithShape="1">
          <a:blip r:embed="rId6">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Tools Used</a:t>
            </a:r>
            <a:endParaRPr lang="en-IN" sz="3600" i="1" dirty="0">
              <a:latin typeface="Century Gothic" panose="020B0502020202020204" pitchFamily="34" charset="0"/>
            </a:endParaRPr>
          </a:p>
        </p:txBody>
      </p:sp>
      <p:pic>
        <p:nvPicPr>
          <p:cNvPr id="1025" name="Picture 10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7939" y="3835262"/>
            <a:ext cx="1456055" cy="970703"/>
          </a:xfrm>
          <a:prstGeom prst="rect">
            <a:avLst/>
          </a:prstGeom>
        </p:spPr>
      </p:pic>
      <p:pic>
        <p:nvPicPr>
          <p:cNvPr id="1028" name="Picture 10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7508" y="3282998"/>
            <a:ext cx="1195347" cy="672383"/>
          </a:xfrm>
          <a:prstGeom prst="rect">
            <a:avLst/>
          </a:prstGeom>
        </p:spPr>
      </p:pic>
      <p:pic>
        <p:nvPicPr>
          <p:cNvPr id="1031" name="Picture 10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5864" y="3124835"/>
            <a:ext cx="1485596" cy="990397"/>
          </a:xfrm>
          <a:prstGeom prst="rect">
            <a:avLst/>
          </a:prstGeom>
        </p:spPr>
      </p:pic>
      <p:sp>
        <p:nvSpPr>
          <p:cNvPr id="74" name="TextBox 73"/>
          <p:cNvSpPr txBox="1"/>
          <p:nvPr/>
        </p:nvSpPr>
        <p:spPr>
          <a:xfrm>
            <a:off x="431903" y="5323082"/>
            <a:ext cx="1298197" cy="369332"/>
          </a:xfrm>
          <a:prstGeom prst="rect">
            <a:avLst/>
          </a:prstGeom>
          <a:no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Indiastat</a:t>
            </a:r>
            <a:endParaRPr lang="en-US" b="1" dirty="0">
              <a:latin typeface="Times New Roman" panose="02020603050405020304" pitchFamily="18" charset="0"/>
              <a:cs typeface="Times New Roman" panose="02020603050405020304" pitchFamily="18" charset="0"/>
            </a:endParaRPr>
          </a:p>
        </p:txBody>
      </p:sp>
      <p:sp>
        <p:nvSpPr>
          <p:cNvPr id="75" name="TextBox 74"/>
          <p:cNvSpPr txBox="1"/>
          <p:nvPr/>
        </p:nvSpPr>
        <p:spPr>
          <a:xfrm>
            <a:off x="1607909" y="2134476"/>
            <a:ext cx="1298197"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Microsoft</a:t>
            </a:r>
          </a:p>
          <a:p>
            <a:pPr algn="ctr"/>
            <a:r>
              <a:rPr lang="en-US" b="1" dirty="0">
                <a:latin typeface="Times New Roman" panose="02020603050405020304" pitchFamily="18" charset="0"/>
                <a:cs typeface="Times New Roman" panose="02020603050405020304" pitchFamily="18" charset="0"/>
              </a:rPr>
              <a:t>Excel</a:t>
            </a:r>
          </a:p>
        </p:txBody>
      </p:sp>
      <p:sp>
        <p:nvSpPr>
          <p:cNvPr id="76" name="TextBox 75"/>
          <p:cNvSpPr txBox="1"/>
          <p:nvPr/>
        </p:nvSpPr>
        <p:spPr>
          <a:xfrm>
            <a:off x="2789296" y="5334687"/>
            <a:ext cx="1298197"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Google Drive</a:t>
            </a:r>
          </a:p>
        </p:txBody>
      </p:sp>
      <p:sp>
        <p:nvSpPr>
          <p:cNvPr id="77" name="TextBox 76"/>
          <p:cNvSpPr txBox="1"/>
          <p:nvPr/>
        </p:nvSpPr>
        <p:spPr>
          <a:xfrm>
            <a:off x="3967992" y="2373056"/>
            <a:ext cx="1298197"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Python</a:t>
            </a:r>
          </a:p>
        </p:txBody>
      </p:sp>
      <p:sp>
        <p:nvSpPr>
          <p:cNvPr id="78" name="TextBox 77"/>
          <p:cNvSpPr txBox="1"/>
          <p:nvPr/>
        </p:nvSpPr>
        <p:spPr>
          <a:xfrm>
            <a:off x="5121503" y="5323082"/>
            <a:ext cx="1298197"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a:t>
            </a:r>
          </a:p>
        </p:txBody>
      </p:sp>
      <p:sp>
        <p:nvSpPr>
          <p:cNvPr id="79" name="TextBox 78"/>
          <p:cNvSpPr txBox="1"/>
          <p:nvPr/>
        </p:nvSpPr>
        <p:spPr>
          <a:xfrm>
            <a:off x="6323590" y="2161632"/>
            <a:ext cx="1298197"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Microsoft</a:t>
            </a:r>
          </a:p>
          <a:p>
            <a:pPr algn="ctr"/>
            <a:r>
              <a:rPr lang="en-US" b="1" dirty="0">
                <a:latin typeface="Times New Roman" panose="02020603050405020304" pitchFamily="18" charset="0"/>
                <a:cs typeface="Times New Roman" panose="02020603050405020304" pitchFamily="18" charset="0"/>
              </a:rPr>
              <a:t>Word</a:t>
            </a:r>
          </a:p>
        </p:txBody>
      </p:sp>
      <p:sp>
        <p:nvSpPr>
          <p:cNvPr id="80" name="TextBox 79"/>
          <p:cNvSpPr txBox="1"/>
          <p:nvPr/>
        </p:nvSpPr>
        <p:spPr>
          <a:xfrm>
            <a:off x="7467447" y="5331829"/>
            <a:ext cx="1363887"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Microsoft</a:t>
            </a:r>
          </a:p>
          <a:p>
            <a:pPr algn="ctr"/>
            <a:r>
              <a:rPr lang="en-US" b="1" dirty="0">
                <a:latin typeface="Times New Roman" panose="02020603050405020304" pitchFamily="18" charset="0"/>
                <a:cs typeface="Times New Roman" panose="02020603050405020304" pitchFamily="18" charset="0"/>
              </a:rPr>
              <a:t>PowerPoint</a:t>
            </a:r>
          </a:p>
        </p:txBody>
      </p:sp>
      <p:pic>
        <p:nvPicPr>
          <p:cNvPr id="2" name="Picture 2" descr="Download Microsoft PowerPoint Logo in SVG Vector or PNG File Format - Logo .win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1745" y="3714845"/>
            <a:ext cx="1714378" cy="114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97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50" fill="hold"/>
                                        <p:tgtEl>
                                          <p:spTgt spid="25"/>
                                        </p:tgtEl>
                                        <p:attrNameLst>
                                          <p:attrName>ppt_w</p:attrName>
                                        </p:attrNameLst>
                                      </p:cBhvr>
                                      <p:tavLst>
                                        <p:tav tm="0">
                                          <p:val>
                                            <p:fltVal val="0"/>
                                          </p:val>
                                        </p:tav>
                                        <p:tav tm="100000">
                                          <p:val>
                                            <p:strVal val="#ppt_w"/>
                                          </p:val>
                                        </p:tav>
                                      </p:tavLst>
                                    </p:anim>
                                    <p:anim calcmode="lin" valueType="num">
                                      <p:cBhvr>
                                        <p:cTn id="8" dur="250" fill="hold"/>
                                        <p:tgtEl>
                                          <p:spTgt spid="25"/>
                                        </p:tgtEl>
                                        <p:attrNameLst>
                                          <p:attrName>ppt_h</p:attrName>
                                        </p:attrNameLst>
                                      </p:cBhvr>
                                      <p:tavLst>
                                        <p:tav tm="0">
                                          <p:val>
                                            <p:fltVal val="0"/>
                                          </p:val>
                                        </p:tav>
                                        <p:tav tm="100000">
                                          <p:val>
                                            <p:strVal val="#ppt_h"/>
                                          </p:val>
                                        </p:tav>
                                      </p:tavLst>
                                    </p:anim>
                                    <p:anim calcmode="lin" valueType="num">
                                      <p:cBhvr>
                                        <p:cTn id="9" dur="250" fill="hold"/>
                                        <p:tgtEl>
                                          <p:spTgt spid="25"/>
                                        </p:tgtEl>
                                        <p:attrNameLst>
                                          <p:attrName>style.rotation</p:attrName>
                                        </p:attrNameLst>
                                      </p:cBhvr>
                                      <p:tavLst>
                                        <p:tav tm="0">
                                          <p:val>
                                            <p:fltVal val="90"/>
                                          </p:val>
                                        </p:tav>
                                        <p:tav tm="100000">
                                          <p:val>
                                            <p:fltVal val="0"/>
                                          </p:val>
                                        </p:tav>
                                      </p:tavLst>
                                    </p:anim>
                                    <p:animEffect transition="in" filter="fade">
                                      <p:cBhvr>
                                        <p:cTn id="10" dur="250"/>
                                        <p:tgtEl>
                                          <p:spTgt spid="25"/>
                                        </p:tgtEl>
                                      </p:cBhvr>
                                    </p:animEffect>
                                  </p:childTnLst>
                                </p:cTn>
                              </p:par>
                            </p:childTnLst>
                          </p:cTn>
                        </p:par>
                        <p:par>
                          <p:cTn id="11" fill="hold">
                            <p:stCondLst>
                              <p:cond delay="250"/>
                            </p:stCondLst>
                            <p:childTnLst>
                              <p:par>
                                <p:cTn id="12" presetID="31" presetClass="entr" presetSubtype="0"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250" fill="hold"/>
                                        <p:tgtEl>
                                          <p:spTgt spid="1026"/>
                                        </p:tgtEl>
                                        <p:attrNameLst>
                                          <p:attrName>ppt_w</p:attrName>
                                        </p:attrNameLst>
                                      </p:cBhvr>
                                      <p:tavLst>
                                        <p:tav tm="0">
                                          <p:val>
                                            <p:fltVal val="0"/>
                                          </p:val>
                                        </p:tav>
                                        <p:tav tm="100000">
                                          <p:val>
                                            <p:strVal val="#ppt_w"/>
                                          </p:val>
                                        </p:tav>
                                      </p:tavLst>
                                    </p:anim>
                                    <p:anim calcmode="lin" valueType="num">
                                      <p:cBhvr>
                                        <p:cTn id="15" dur="250" fill="hold"/>
                                        <p:tgtEl>
                                          <p:spTgt spid="1026"/>
                                        </p:tgtEl>
                                        <p:attrNameLst>
                                          <p:attrName>ppt_h</p:attrName>
                                        </p:attrNameLst>
                                      </p:cBhvr>
                                      <p:tavLst>
                                        <p:tav tm="0">
                                          <p:val>
                                            <p:fltVal val="0"/>
                                          </p:val>
                                        </p:tav>
                                        <p:tav tm="100000">
                                          <p:val>
                                            <p:strVal val="#ppt_h"/>
                                          </p:val>
                                        </p:tav>
                                      </p:tavLst>
                                    </p:anim>
                                    <p:anim calcmode="lin" valueType="num">
                                      <p:cBhvr>
                                        <p:cTn id="16" dur="250" fill="hold"/>
                                        <p:tgtEl>
                                          <p:spTgt spid="1026"/>
                                        </p:tgtEl>
                                        <p:attrNameLst>
                                          <p:attrName>style.rotation</p:attrName>
                                        </p:attrNameLst>
                                      </p:cBhvr>
                                      <p:tavLst>
                                        <p:tav tm="0">
                                          <p:val>
                                            <p:fltVal val="90"/>
                                          </p:val>
                                        </p:tav>
                                        <p:tav tm="100000">
                                          <p:val>
                                            <p:fltVal val="0"/>
                                          </p:val>
                                        </p:tav>
                                      </p:tavLst>
                                    </p:anim>
                                    <p:animEffect transition="in" filter="fade">
                                      <p:cBhvr>
                                        <p:cTn id="17" dur="25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250"/>
                                        <p:tgtEl>
                                          <p:spTgt spid="74"/>
                                        </p:tgtEl>
                                      </p:cBhvr>
                                    </p:animEffect>
                                  </p:childTnLst>
                                </p:cTn>
                              </p:par>
                            </p:childTnLst>
                          </p:cTn>
                        </p:par>
                        <p:par>
                          <p:cTn id="21" fill="hold">
                            <p:stCondLst>
                              <p:cond delay="500"/>
                            </p:stCondLst>
                            <p:childTnLst>
                              <p:par>
                                <p:cTn id="22" presetID="31" presetClass="entr" presetSubtype="0" fill="hold" nodeType="afterEffect">
                                  <p:stCondLst>
                                    <p:cond delay="0"/>
                                  </p:stCondLst>
                                  <p:childTnLst>
                                    <p:set>
                                      <p:cBhvr>
                                        <p:cTn id="23" dur="1" fill="hold">
                                          <p:stCondLst>
                                            <p:cond delay="0"/>
                                          </p:stCondLst>
                                        </p:cTn>
                                        <p:tgtEl>
                                          <p:spTgt spid="1031"/>
                                        </p:tgtEl>
                                        <p:attrNameLst>
                                          <p:attrName>style.visibility</p:attrName>
                                        </p:attrNameLst>
                                      </p:cBhvr>
                                      <p:to>
                                        <p:strVal val="visible"/>
                                      </p:to>
                                    </p:set>
                                    <p:anim calcmode="lin" valueType="num">
                                      <p:cBhvr>
                                        <p:cTn id="24" dur="250" fill="hold"/>
                                        <p:tgtEl>
                                          <p:spTgt spid="1031"/>
                                        </p:tgtEl>
                                        <p:attrNameLst>
                                          <p:attrName>ppt_w</p:attrName>
                                        </p:attrNameLst>
                                      </p:cBhvr>
                                      <p:tavLst>
                                        <p:tav tm="0">
                                          <p:val>
                                            <p:fltVal val="0"/>
                                          </p:val>
                                        </p:tav>
                                        <p:tav tm="100000">
                                          <p:val>
                                            <p:strVal val="#ppt_w"/>
                                          </p:val>
                                        </p:tav>
                                      </p:tavLst>
                                    </p:anim>
                                    <p:anim calcmode="lin" valueType="num">
                                      <p:cBhvr>
                                        <p:cTn id="25" dur="250" fill="hold"/>
                                        <p:tgtEl>
                                          <p:spTgt spid="1031"/>
                                        </p:tgtEl>
                                        <p:attrNameLst>
                                          <p:attrName>ppt_h</p:attrName>
                                        </p:attrNameLst>
                                      </p:cBhvr>
                                      <p:tavLst>
                                        <p:tav tm="0">
                                          <p:val>
                                            <p:fltVal val="0"/>
                                          </p:val>
                                        </p:tav>
                                        <p:tav tm="100000">
                                          <p:val>
                                            <p:strVal val="#ppt_h"/>
                                          </p:val>
                                        </p:tav>
                                      </p:tavLst>
                                    </p:anim>
                                    <p:anim calcmode="lin" valueType="num">
                                      <p:cBhvr>
                                        <p:cTn id="26" dur="250" fill="hold"/>
                                        <p:tgtEl>
                                          <p:spTgt spid="1031"/>
                                        </p:tgtEl>
                                        <p:attrNameLst>
                                          <p:attrName>style.rotation</p:attrName>
                                        </p:attrNameLst>
                                      </p:cBhvr>
                                      <p:tavLst>
                                        <p:tav tm="0">
                                          <p:val>
                                            <p:fltVal val="90"/>
                                          </p:val>
                                        </p:tav>
                                        <p:tav tm="100000">
                                          <p:val>
                                            <p:fltVal val="0"/>
                                          </p:val>
                                        </p:tav>
                                      </p:tavLst>
                                    </p:anim>
                                    <p:animEffect transition="in" filter="fade">
                                      <p:cBhvr>
                                        <p:cTn id="27" dur="250"/>
                                        <p:tgtEl>
                                          <p:spTgt spid="10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childTnLst>
                          </p:cTn>
                        </p:par>
                        <p:par>
                          <p:cTn id="31" fill="hold">
                            <p:stCondLst>
                              <p:cond delay="750"/>
                            </p:stCondLst>
                            <p:childTnLst>
                              <p:par>
                                <p:cTn id="32" presetID="31" presetClass="entr" presetSubtype="0" fill="hold" nodeType="afterEffect">
                                  <p:stCondLst>
                                    <p:cond delay="0"/>
                                  </p:stCondLst>
                                  <p:childTnLst>
                                    <p:set>
                                      <p:cBhvr>
                                        <p:cTn id="33" dur="1" fill="hold">
                                          <p:stCondLst>
                                            <p:cond delay="0"/>
                                          </p:stCondLst>
                                        </p:cTn>
                                        <p:tgtEl>
                                          <p:spTgt spid="1025"/>
                                        </p:tgtEl>
                                        <p:attrNameLst>
                                          <p:attrName>style.visibility</p:attrName>
                                        </p:attrNameLst>
                                      </p:cBhvr>
                                      <p:to>
                                        <p:strVal val="visible"/>
                                      </p:to>
                                    </p:set>
                                    <p:anim calcmode="lin" valueType="num">
                                      <p:cBhvr>
                                        <p:cTn id="34" dur="250" fill="hold"/>
                                        <p:tgtEl>
                                          <p:spTgt spid="1025"/>
                                        </p:tgtEl>
                                        <p:attrNameLst>
                                          <p:attrName>ppt_w</p:attrName>
                                        </p:attrNameLst>
                                      </p:cBhvr>
                                      <p:tavLst>
                                        <p:tav tm="0">
                                          <p:val>
                                            <p:fltVal val="0"/>
                                          </p:val>
                                        </p:tav>
                                        <p:tav tm="100000">
                                          <p:val>
                                            <p:strVal val="#ppt_w"/>
                                          </p:val>
                                        </p:tav>
                                      </p:tavLst>
                                    </p:anim>
                                    <p:anim calcmode="lin" valueType="num">
                                      <p:cBhvr>
                                        <p:cTn id="35" dur="250" fill="hold"/>
                                        <p:tgtEl>
                                          <p:spTgt spid="1025"/>
                                        </p:tgtEl>
                                        <p:attrNameLst>
                                          <p:attrName>ppt_h</p:attrName>
                                        </p:attrNameLst>
                                      </p:cBhvr>
                                      <p:tavLst>
                                        <p:tav tm="0">
                                          <p:val>
                                            <p:fltVal val="0"/>
                                          </p:val>
                                        </p:tav>
                                        <p:tav tm="100000">
                                          <p:val>
                                            <p:strVal val="#ppt_h"/>
                                          </p:val>
                                        </p:tav>
                                      </p:tavLst>
                                    </p:anim>
                                    <p:anim calcmode="lin" valueType="num">
                                      <p:cBhvr>
                                        <p:cTn id="36" dur="250" fill="hold"/>
                                        <p:tgtEl>
                                          <p:spTgt spid="1025"/>
                                        </p:tgtEl>
                                        <p:attrNameLst>
                                          <p:attrName>style.rotation</p:attrName>
                                        </p:attrNameLst>
                                      </p:cBhvr>
                                      <p:tavLst>
                                        <p:tav tm="0">
                                          <p:val>
                                            <p:fltVal val="90"/>
                                          </p:val>
                                        </p:tav>
                                        <p:tav tm="100000">
                                          <p:val>
                                            <p:fltVal val="0"/>
                                          </p:val>
                                        </p:tav>
                                      </p:tavLst>
                                    </p:anim>
                                    <p:animEffect transition="in" filter="fade">
                                      <p:cBhvr>
                                        <p:cTn id="37" dur="250"/>
                                        <p:tgtEl>
                                          <p:spTgt spid="10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250"/>
                                        <p:tgtEl>
                                          <p:spTgt spid="76"/>
                                        </p:tgtEl>
                                      </p:cBhvr>
                                    </p:animEffect>
                                  </p:childTnLst>
                                </p:cTn>
                              </p:par>
                            </p:childTnLst>
                          </p:cTn>
                        </p:par>
                        <p:par>
                          <p:cTn id="41" fill="hold">
                            <p:stCondLst>
                              <p:cond delay="1000"/>
                            </p:stCondLst>
                            <p:childTnLst>
                              <p:par>
                                <p:cTn id="42" presetID="31" presetClass="entr" presetSubtype="0" fill="hold" nodeType="afterEffect">
                                  <p:stCondLst>
                                    <p:cond delay="0"/>
                                  </p:stCondLst>
                                  <p:childTnLst>
                                    <p:set>
                                      <p:cBhvr>
                                        <p:cTn id="43" dur="1" fill="hold">
                                          <p:stCondLst>
                                            <p:cond delay="0"/>
                                          </p:stCondLst>
                                        </p:cTn>
                                        <p:tgtEl>
                                          <p:spTgt spid="1038"/>
                                        </p:tgtEl>
                                        <p:attrNameLst>
                                          <p:attrName>style.visibility</p:attrName>
                                        </p:attrNameLst>
                                      </p:cBhvr>
                                      <p:to>
                                        <p:strVal val="visible"/>
                                      </p:to>
                                    </p:set>
                                    <p:anim calcmode="lin" valueType="num">
                                      <p:cBhvr>
                                        <p:cTn id="44" dur="250" fill="hold"/>
                                        <p:tgtEl>
                                          <p:spTgt spid="1038"/>
                                        </p:tgtEl>
                                        <p:attrNameLst>
                                          <p:attrName>ppt_w</p:attrName>
                                        </p:attrNameLst>
                                      </p:cBhvr>
                                      <p:tavLst>
                                        <p:tav tm="0">
                                          <p:val>
                                            <p:fltVal val="0"/>
                                          </p:val>
                                        </p:tav>
                                        <p:tav tm="100000">
                                          <p:val>
                                            <p:strVal val="#ppt_w"/>
                                          </p:val>
                                        </p:tav>
                                      </p:tavLst>
                                    </p:anim>
                                    <p:anim calcmode="lin" valueType="num">
                                      <p:cBhvr>
                                        <p:cTn id="45" dur="250" fill="hold"/>
                                        <p:tgtEl>
                                          <p:spTgt spid="1038"/>
                                        </p:tgtEl>
                                        <p:attrNameLst>
                                          <p:attrName>ppt_h</p:attrName>
                                        </p:attrNameLst>
                                      </p:cBhvr>
                                      <p:tavLst>
                                        <p:tav tm="0">
                                          <p:val>
                                            <p:fltVal val="0"/>
                                          </p:val>
                                        </p:tav>
                                        <p:tav tm="100000">
                                          <p:val>
                                            <p:strVal val="#ppt_h"/>
                                          </p:val>
                                        </p:tav>
                                      </p:tavLst>
                                    </p:anim>
                                    <p:anim calcmode="lin" valueType="num">
                                      <p:cBhvr>
                                        <p:cTn id="46" dur="250" fill="hold"/>
                                        <p:tgtEl>
                                          <p:spTgt spid="1038"/>
                                        </p:tgtEl>
                                        <p:attrNameLst>
                                          <p:attrName>style.rotation</p:attrName>
                                        </p:attrNameLst>
                                      </p:cBhvr>
                                      <p:tavLst>
                                        <p:tav tm="0">
                                          <p:val>
                                            <p:fltVal val="90"/>
                                          </p:val>
                                        </p:tav>
                                        <p:tav tm="100000">
                                          <p:val>
                                            <p:fltVal val="0"/>
                                          </p:val>
                                        </p:tav>
                                      </p:tavLst>
                                    </p:anim>
                                    <p:animEffect transition="in" filter="fade">
                                      <p:cBhvr>
                                        <p:cTn id="47" dur="250"/>
                                        <p:tgtEl>
                                          <p:spTgt spid="10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250"/>
                                        <p:tgtEl>
                                          <p:spTgt spid="77"/>
                                        </p:tgtEl>
                                      </p:cBhvr>
                                    </p:animEffect>
                                  </p:childTnLst>
                                </p:cTn>
                              </p:par>
                            </p:childTnLst>
                          </p:cTn>
                        </p:par>
                        <p:par>
                          <p:cTn id="51" fill="hold">
                            <p:stCondLst>
                              <p:cond delay="1250"/>
                            </p:stCondLst>
                            <p:childTnLst>
                              <p:par>
                                <p:cTn id="52" presetID="31" presetClass="entr" presetSubtype="0" fill="hold" nodeType="afterEffect">
                                  <p:stCondLst>
                                    <p:cond delay="0"/>
                                  </p:stCondLst>
                                  <p:childTnLst>
                                    <p:set>
                                      <p:cBhvr>
                                        <p:cTn id="53" dur="1" fill="hold">
                                          <p:stCondLst>
                                            <p:cond delay="0"/>
                                          </p:stCondLst>
                                        </p:cTn>
                                        <p:tgtEl>
                                          <p:spTgt spid="1027"/>
                                        </p:tgtEl>
                                        <p:attrNameLst>
                                          <p:attrName>style.visibility</p:attrName>
                                        </p:attrNameLst>
                                      </p:cBhvr>
                                      <p:to>
                                        <p:strVal val="visible"/>
                                      </p:to>
                                    </p:set>
                                    <p:anim calcmode="lin" valueType="num">
                                      <p:cBhvr>
                                        <p:cTn id="54" dur="250" fill="hold"/>
                                        <p:tgtEl>
                                          <p:spTgt spid="1027"/>
                                        </p:tgtEl>
                                        <p:attrNameLst>
                                          <p:attrName>ppt_w</p:attrName>
                                        </p:attrNameLst>
                                      </p:cBhvr>
                                      <p:tavLst>
                                        <p:tav tm="0">
                                          <p:val>
                                            <p:fltVal val="0"/>
                                          </p:val>
                                        </p:tav>
                                        <p:tav tm="100000">
                                          <p:val>
                                            <p:strVal val="#ppt_w"/>
                                          </p:val>
                                        </p:tav>
                                      </p:tavLst>
                                    </p:anim>
                                    <p:anim calcmode="lin" valueType="num">
                                      <p:cBhvr>
                                        <p:cTn id="55" dur="250" fill="hold"/>
                                        <p:tgtEl>
                                          <p:spTgt spid="1027"/>
                                        </p:tgtEl>
                                        <p:attrNameLst>
                                          <p:attrName>ppt_h</p:attrName>
                                        </p:attrNameLst>
                                      </p:cBhvr>
                                      <p:tavLst>
                                        <p:tav tm="0">
                                          <p:val>
                                            <p:fltVal val="0"/>
                                          </p:val>
                                        </p:tav>
                                        <p:tav tm="100000">
                                          <p:val>
                                            <p:strVal val="#ppt_h"/>
                                          </p:val>
                                        </p:tav>
                                      </p:tavLst>
                                    </p:anim>
                                    <p:anim calcmode="lin" valueType="num">
                                      <p:cBhvr>
                                        <p:cTn id="56" dur="250" fill="hold"/>
                                        <p:tgtEl>
                                          <p:spTgt spid="1027"/>
                                        </p:tgtEl>
                                        <p:attrNameLst>
                                          <p:attrName>style.rotation</p:attrName>
                                        </p:attrNameLst>
                                      </p:cBhvr>
                                      <p:tavLst>
                                        <p:tav tm="0">
                                          <p:val>
                                            <p:fltVal val="90"/>
                                          </p:val>
                                        </p:tav>
                                        <p:tav tm="100000">
                                          <p:val>
                                            <p:fltVal val="0"/>
                                          </p:val>
                                        </p:tav>
                                      </p:tavLst>
                                    </p:anim>
                                    <p:animEffect transition="in" filter="fade">
                                      <p:cBhvr>
                                        <p:cTn id="57" dur="250"/>
                                        <p:tgtEl>
                                          <p:spTgt spid="10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250"/>
                                        <p:tgtEl>
                                          <p:spTgt spid="78"/>
                                        </p:tgtEl>
                                      </p:cBhvr>
                                    </p:animEffect>
                                  </p:childTnLst>
                                </p:cTn>
                              </p:par>
                            </p:childTnLst>
                          </p:cTn>
                        </p:par>
                        <p:par>
                          <p:cTn id="61" fill="hold">
                            <p:stCondLst>
                              <p:cond delay="1500"/>
                            </p:stCondLst>
                            <p:childTnLst>
                              <p:par>
                                <p:cTn id="62" presetID="31" presetClass="entr" presetSubtype="0" fill="hold" nodeType="afterEffect">
                                  <p:stCondLst>
                                    <p:cond delay="0"/>
                                  </p:stCondLst>
                                  <p:childTnLst>
                                    <p:set>
                                      <p:cBhvr>
                                        <p:cTn id="63" dur="1" fill="hold">
                                          <p:stCondLst>
                                            <p:cond delay="0"/>
                                          </p:stCondLst>
                                        </p:cTn>
                                        <p:tgtEl>
                                          <p:spTgt spid="1028"/>
                                        </p:tgtEl>
                                        <p:attrNameLst>
                                          <p:attrName>style.visibility</p:attrName>
                                        </p:attrNameLst>
                                      </p:cBhvr>
                                      <p:to>
                                        <p:strVal val="visible"/>
                                      </p:to>
                                    </p:set>
                                    <p:anim calcmode="lin" valueType="num">
                                      <p:cBhvr>
                                        <p:cTn id="64" dur="250" fill="hold"/>
                                        <p:tgtEl>
                                          <p:spTgt spid="1028"/>
                                        </p:tgtEl>
                                        <p:attrNameLst>
                                          <p:attrName>ppt_w</p:attrName>
                                        </p:attrNameLst>
                                      </p:cBhvr>
                                      <p:tavLst>
                                        <p:tav tm="0">
                                          <p:val>
                                            <p:fltVal val="0"/>
                                          </p:val>
                                        </p:tav>
                                        <p:tav tm="100000">
                                          <p:val>
                                            <p:strVal val="#ppt_w"/>
                                          </p:val>
                                        </p:tav>
                                      </p:tavLst>
                                    </p:anim>
                                    <p:anim calcmode="lin" valueType="num">
                                      <p:cBhvr>
                                        <p:cTn id="65" dur="250" fill="hold"/>
                                        <p:tgtEl>
                                          <p:spTgt spid="1028"/>
                                        </p:tgtEl>
                                        <p:attrNameLst>
                                          <p:attrName>ppt_h</p:attrName>
                                        </p:attrNameLst>
                                      </p:cBhvr>
                                      <p:tavLst>
                                        <p:tav tm="0">
                                          <p:val>
                                            <p:fltVal val="0"/>
                                          </p:val>
                                        </p:tav>
                                        <p:tav tm="100000">
                                          <p:val>
                                            <p:strVal val="#ppt_h"/>
                                          </p:val>
                                        </p:tav>
                                      </p:tavLst>
                                    </p:anim>
                                    <p:anim calcmode="lin" valueType="num">
                                      <p:cBhvr>
                                        <p:cTn id="66" dur="250" fill="hold"/>
                                        <p:tgtEl>
                                          <p:spTgt spid="1028"/>
                                        </p:tgtEl>
                                        <p:attrNameLst>
                                          <p:attrName>style.rotation</p:attrName>
                                        </p:attrNameLst>
                                      </p:cBhvr>
                                      <p:tavLst>
                                        <p:tav tm="0">
                                          <p:val>
                                            <p:fltVal val="90"/>
                                          </p:val>
                                        </p:tav>
                                        <p:tav tm="100000">
                                          <p:val>
                                            <p:fltVal val="0"/>
                                          </p:val>
                                        </p:tav>
                                      </p:tavLst>
                                    </p:anim>
                                    <p:animEffect transition="in" filter="fade">
                                      <p:cBhvr>
                                        <p:cTn id="67" dur="250"/>
                                        <p:tgtEl>
                                          <p:spTgt spid="10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fade">
                                      <p:cBhvr>
                                        <p:cTn id="70" dur="250"/>
                                        <p:tgtEl>
                                          <p:spTgt spid="79"/>
                                        </p:tgtEl>
                                      </p:cBhvr>
                                    </p:animEffect>
                                  </p:childTnLst>
                                </p:cTn>
                              </p:par>
                            </p:childTnLst>
                          </p:cTn>
                        </p:par>
                        <p:par>
                          <p:cTn id="71" fill="hold">
                            <p:stCondLst>
                              <p:cond delay="1750"/>
                            </p:stCondLst>
                            <p:childTnLst>
                              <p:par>
                                <p:cTn id="72" presetID="31" presetClass="entr" presetSubtype="0"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 calcmode="lin" valueType="num">
                                      <p:cBhvr>
                                        <p:cTn id="74" dur="250" fill="hold"/>
                                        <p:tgtEl>
                                          <p:spTgt spid="2"/>
                                        </p:tgtEl>
                                        <p:attrNameLst>
                                          <p:attrName>ppt_w</p:attrName>
                                        </p:attrNameLst>
                                      </p:cBhvr>
                                      <p:tavLst>
                                        <p:tav tm="0">
                                          <p:val>
                                            <p:fltVal val="0"/>
                                          </p:val>
                                        </p:tav>
                                        <p:tav tm="100000">
                                          <p:val>
                                            <p:strVal val="#ppt_w"/>
                                          </p:val>
                                        </p:tav>
                                      </p:tavLst>
                                    </p:anim>
                                    <p:anim calcmode="lin" valueType="num">
                                      <p:cBhvr>
                                        <p:cTn id="75" dur="250" fill="hold"/>
                                        <p:tgtEl>
                                          <p:spTgt spid="2"/>
                                        </p:tgtEl>
                                        <p:attrNameLst>
                                          <p:attrName>ppt_h</p:attrName>
                                        </p:attrNameLst>
                                      </p:cBhvr>
                                      <p:tavLst>
                                        <p:tav tm="0">
                                          <p:val>
                                            <p:fltVal val="0"/>
                                          </p:val>
                                        </p:tav>
                                        <p:tav tm="100000">
                                          <p:val>
                                            <p:strVal val="#ppt_h"/>
                                          </p:val>
                                        </p:tav>
                                      </p:tavLst>
                                    </p:anim>
                                    <p:anim calcmode="lin" valueType="num">
                                      <p:cBhvr>
                                        <p:cTn id="76" dur="250" fill="hold"/>
                                        <p:tgtEl>
                                          <p:spTgt spid="2"/>
                                        </p:tgtEl>
                                        <p:attrNameLst>
                                          <p:attrName>style.rotation</p:attrName>
                                        </p:attrNameLst>
                                      </p:cBhvr>
                                      <p:tavLst>
                                        <p:tav tm="0">
                                          <p:val>
                                            <p:fltVal val="90"/>
                                          </p:val>
                                        </p:tav>
                                        <p:tav tm="100000">
                                          <p:val>
                                            <p:fltVal val="0"/>
                                          </p:val>
                                        </p:tav>
                                      </p:tavLst>
                                    </p:anim>
                                    <p:animEffect transition="in" filter="fade">
                                      <p:cBhvr>
                                        <p:cTn id="77" dur="250"/>
                                        <p:tgtEl>
                                          <p:spTgt spid="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2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77" grpId="0"/>
      <p:bldP spid="78" grpId="0"/>
      <p:bldP spid="79" grpId="0"/>
      <p:bldP spid="8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Conclusion</a:t>
            </a:r>
            <a:endParaRPr lang="en-IN" sz="3600" i="1" dirty="0">
              <a:latin typeface="Century Gothic" panose="020B0502020202020204"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9966"/>
          <a:stretch/>
        </p:blipFill>
        <p:spPr>
          <a:xfrm>
            <a:off x="235464" y="2433712"/>
            <a:ext cx="8652745" cy="4002217"/>
          </a:xfrm>
          <a:prstGeom prst="rect">
            <a:avLst/>
          </a:prstGeom>
          <a:ln>
            <a:noFill/>
          </a:ln>
          <a:effectLst>
            <a:outerShdw blurRad="190500" algn="tl" rotWithShape="0">
              <a:srgbClr val="000000">
                <a:alpha val="70000"/>
              </a:srgbClr>
            </a:outerShdw>
          </a:effectLst>
        </p:spPr>
      </p:pic>
      <p:sp>
        <p:nvSpPr>
          <p:cNvPr id="3" name="TextBox 2"/>
          <p:cNvSpPr txBox="1"/>
          <p:nvPr/>
        </p:nvSpPr>
        <p:spPr>
          <a:xfrm>
            <a:off x="4108447" y="6435929"/>
            <a:ext cx="906780" cy="215444"/>
          </a:xfrm>
          <a:prstGeom prst="rect">
            <a:avLst/>
          </a:prstGeom>
          <a:noFill/>
        </p:spPr>
        <p:txBody>
          <a:bodyPr wrap="square" rtlCol="0">
            <a:spAutoFit/>
          </a:bodyPr>
          <a:lstStyle/>
          <a:p>
            <a:pPr algn="ctr"/>
            <a:r>
              <a:rPr lang="en-US" sz="800" dirty="0">
                <a:solidFill>
                  <a:schemeClr val="tx1">
                    <a:lumMod val="65000"/>
                    <a:lumOff val="35000"/>
                  </a:schemeClr>
                </a:solidFill>
                <a:latin typeface="Arial" panose="020B0604020202020204" pitchFamily="34" charset="0"/>
                <a:cs typeface="Arial" panose="020B0604020202020204" pitchFamily="34" charset="0"/>
              </a:rPr>
              <a:t>Year</a:t>
            </a:r>
          </a:p>
        </p:txBody>
      </p:sp>
      <p:sp>
        <p:nvSpPr>
          <p:cNvPr id="7" name="Rectangle 6"/>
          <p:cNvSpPr/>
          <p:nvPr/>
        </p:nvSpPr>
        <p:spPr>
          <a:xfrm>
            <a:off x="151129" y="1924246"/>
            <a:ext cx="3158394" cy="369332"/>
          </a:xfrm>
          <a:prstGeom prst="rect">
            <a:avLst/>
          </a:prstGeom>
        </p:spPr>
        <p:txBody>
          <a:bodyPr wrap="square">
            <a:spAutoFit/>
          </a:bodyPr>
          <a:lstStyle/>
          <a:p>
            <a:pPr>
              <a:spcAft>
                <a:spcPts val="1200"/>
              </a:spcAft>
            </a:pPr>
            <a:r>
              <a:rPr lang="en-US" b="1" dirty="0">
                <a:latin typeface="Times New Roman" panose="02020603050405020304" pitchFamily="18" charset="0"/>
                <a:cs typeface="Times New Roman" panose="02020603050405020304" pitchFamily="18" charset="0"/>
              </a:rPr>
              <a:t>GDP Growth (1960-2023)</a:t>
            </a:r>
          </a:p>
        </p:txBody>
      </p:sp>
    </p:spTree>
    <p:extLst>
      <p:ext uri="{BB962C8B-B14F-4D97-AF65-F5344CB8AC3E}">
        <p14:creationId xmlns:p14="http://schemas.microsoft.com/office/powerpoint/2010/main" val="38630932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Future Scope</a:t>
            </a:r>
            <a:endParaRPr lang="en-IN" sz="3600" i="1" dirty="0">
              <a:latin typeface="Century Gothic" panose="020B0502020202020204" pitchFamily="34" charset="0"/>
            </a:endParaRPr>
          </a:p>
        </p:txBody>
      </p:sp>
      <p:sp>
        <p:nvSpPr>
          <p:cNvPr id="2" name="Rectangle 1"/>
          <p:cNvSpPr/>
          <p:nvPr/>
        </p:nvSpPr>
        <p:spPr>
          <a:xfrm>
            <a:off x="615850" y="1924246"/>
            <a:ext cx="7891976" cy="4308872"/>
          </a:xfrm>
          <a:prstGeom prst="rect">
            <a:avLst/>
          </a:prstGeom>
        </p:spPr>
        <p:txBody>
          <a:bodyPr wrap="square">
            <a:spAutoFit/>
          </a:bodyPr>
          <a:lstStyle/>
          <a:p>
            <a:pPr marL="285750" indent="-285750" algn="just" fontAlgn="base">
              <a:spcBef>
                <a:spcPts val="1200"/>
              </a:spcBef>
              <a:buFont typeface="Arial" panose="020B0604020202020204" pitchFamily="34" charset="0"/>
              <a:buChar char="•"/>
            </a:pPr>
            <a:r>
              <a:rPr lang="en-US" sz="1950" dirty="0">
                <a:solidFill>
                  <a:srgbClr val="000000"/>
                </a:solidFill>
                <a:latin typeface="Times New Roman" panose="02020603050405020304" pitchFamily="18" charset="0"/>
              </a:rPr>
              <a:t>Investigate the integration of macroeconomic indicators (e.g., fuel prices) and regulatory developments to enhance model robustness and predictive precision.</a:t>
            </a:r>
          </a:p>
          <a:p>
            <a:pPr marL="285750" indent="-285750" algn="just" fontAlgn="base">
              <a:spcBef>
                <a:spcPts val="1200"/>
              </a:spcBef>
              <a:buFont typeface="Arial" panose="020B0604020202020204" pitchFamily="34" charset="0"/>
              <a:buChar char="•"/>
            </a:pPr>
            <a:r>
              <a:rPr lang="en-US" sz="1950" dirty="0">
                <a:solidFill>
                  <a:srgbClr val="000000"/>
                </a:solidFill>
                <a:latin typeface="Times New Roman" panose="02020603050405020304" pitchFamily="18" charset="0"/>
              </a:rPr>
              <a:t>Explore the use of exogenous variables and structural breaks to improve the capture of external shocks in time series models.</a:t>
            </a:r>
          </a:p>
          <a:p>
            <a:pPr marL="285750" indent="-285750" algn="just" fontAlgn="base">
              <a:spcBef>
                <a:spcPts val="1200"/>
              </a:spcBef>
              <a:buFont typeface="Arial" panose="020B0604020202020204" pitchFamily="34" charset="0"/>
              <a:buChar char="•"/>
            </a:pPr>
            <a:r>
              <a:rPr lang="en-US" sz="1950" dirty="0">
                <a:solidFill>
                  <a:srgbClr val="000000"/>
                </a:solidFill>
                <a:latin typeface="Times New Roman" panose="02020603050405020304" pitchFamily="18" charset="0"/>
              </a:rPr>
              <a:t>Apply advanced machine learning (e.g., Random Forest, </a:t>
            </a:r>
            <a:r>
              <a:rPr lang="en-US" sz="1950" dirty="0" err="1">
                <a:solidFill>
                  <a:srgbClr val="000000"/>
                </a:solidFill>
                <a:latin typeface="Times New Roman" panose="02020603050405020304" pitchFamily="18" charset="0"/>
              </a:rPr>
              <a:t>XGBoost</a:t>
            </a:r>
            <a:r>
              <a:rPr lang="en-US" sz="1950" dirty="0">
                <a:solidFill>
                  <a:srgbClr val="000000"/>
                </a:solidFill>
                <a:latin typeface="Times New Roman" panose="02020603050405020304" pitchFamily="18" charset="0"/>
              </a:rPr>
              <a:t>) and deep learning (e.g., LSTM networks) to model non-numeric microeconomic factors for richer internal market insights.</a:t>
            </a:r>
          </a:p>
          <a:p>
            <a:pPr marL="285750" indent="-285750" algn="just" fontAlgn="base">
              <a:spcBef>
                <a:spcPts val="1200"/>
              </a:spcBef>
              <a:buFont typeface="Arial" panose="020B0604020202020204" pitchFamily="34" charset="0"/>
              <a:buChar char="•"/>
            </a:pPr>
            <a:r>
              <a:rPr lang="en-US" sz="1950" dirty="0">
                <a:solidFill>
                  <a:srgbClr val="000000"/>
                </a:solidFill>
                <a:latin typeface="Times New Roman" panose="02020603050405020304" pitchFamily="18" charset="0"/>
              </a:rPr>
              <a:t>Conduct granular trend analysis comparing regional airports and major hubs to identify growth prospects and untapped markets.</a:t>
            </a:r>
          </a:p>
          <a:p>
            <a:pPr marL="285750" indent="-285750" algn="just" fontAlgn="base">
              <a:spcBef>
                <a:spcPts val="1200"/>
              </a:spcBef>
              <a:buFont typeface="Arial" panose="020B0604020202020204" pitchFamily="34" charset="0"/>
              <a:buChar char="•"/>
            </a:pPr>
            <a:r>
              <a:rPr lang="en-US" sz="1950" dirty="0">
                <a:solidFill>
                  <a:srgbClr val="000000"/>
                </a:solidFill>
                <a:latin typeface="Times New Roman" panose="02020603050405020304" pitchFamily="18" charset="0"/>
              </a:rPr>
              <a:t>Study cross-sectoral data integration from hospitality and tourism to support network </a:t>
            </a:r>
            <a:r>
              <a:rPr lang="en-US" sz="1950" dirty="0" err="1">
                <a:solidFill>
                  <a:srgbClr val="000000"/>
                </a:solidFill>
                <a:latin typeface="Times New Roman" panose="02020603050405020304" pitchFamily="18" charset="0"/>
              </a:rPr>
              <a:t>optimisation</a:t>
            </a:r>
            <a:r>
              <a:rPr lang="en-US" sz="1950" dirty="0">
                <a:solidFill>
                  <a:srgbClr val="000000"/>
                </a:solidFill>
                <a:latin typeface="Times New Roman" panose="02020603050405020304" pitchFamily="18" charset="0"/>
              </a:rPr>
              <a:t> and regional trend analysis.</a:t>
            </a:r>
          </a:p>
        </p:txBody>
      </p:sp>
    </p:spTree>
    <p:extLst>
      <p:ext uri="{BB962C8B-B14F-4D97-AF65-F5344CB8AC3E}">
        <p14:creationId xmlns:p14="http://schemas.microsoft.com/office/powerpoint/2010/main" val="41799504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References</a:t>
            </a:r>
            <a:endParaRPr lang="en-IN" sz="3600" i="1" dirty="0">
              <a:latin typeface="Century Gothic" panose="020B0502020202020204" pitchFamily="34" charset="0"/>
            </a:endParaRPr>
          </a:p>
        </p:txBody>
      </p:sp>
      <p:sp>
        <p:nvSpPr>
          <p:cNvPr id="4" name="Rectangle 3"/>
          <p:cNvSpPr/>
          <p:nvPr/>
        </p:nvSpPr>
        <p:spPr>
          <a:xfrm>
            <a:off x="1269120" y="1924246"/>
            <a:ext cx="7395910" cy="4401205"/>
          </a:xfrm>
          <a:prstGeom prst="rect">
            <a:avLst/>
          </a:prstGeom>
        </p:spPr>
        <p:txBody>
          <a:bodyPr wrap="square">
            <a:spAutoFit/>
          </a:bodyPr>
          <a:lstStyle/>
          <a:p>
            <a:pPr marL="285750" indent="-285750" algn="just" fontAlgn="base">
              <a:spcBef>
                <a:spcPts val="1200"/>
              </a:spcBef>
              <a:buFont typeface="Arial" panose="020B0604020202020204" pitchFamily="34" charset="0"/>
              <a:buChar char="•"/>
            </a:pPr>
            <a:r>
              <a:rPr lang="en-US" sz="1600" dirty="0">
                <a:solidFill>
                  <a:schemeClr val="accent4">
                    <a:lumMod val="75000"/>
                  </a:schemeClr>
                </a:solidFill>
                <a:latin typeface="Times New Roman" panose="02020603050405020304" pitchFamily="18" charset="0"/>
                <a:hlinkClick r:id="rId3"/>
              </a:rPr>
              <a:t>https://www-indiastat-com.svkm.mapmyaccess.com/data/transport - </a:t>
            </a:r>
            <a:endParaRPr lang="en-US" sz="1600" dirty="0">
              <a:solidFill>
                <a:schemeClr val="accent4">
                  <a:lumMod val="75000"/>
                </a:schemeClr>
              </a:solidFill>
              <a:latin typeface="Times New Roman" panose="02020603050405020304" pitchFamily="18" charset="0"/>
            </a:endParaRPr>
          </a:p>
          <a:p>
            <a:pPr marL="285750" indent="-285750" algn="just" fontAlgn="base">
              <a:spcBef>
                <a:spcPts val="1200"/>
              </a:spcBef>
              <a:buFont typeface="Arial" panose="020B0604020202020204" pitchFamily="34" charset="0"/>
              <a:buChar char="•"/>
            </a:pPr>
            <a:r>
              <a:rPr lang="en-US" sz="1600" dirty="0">
                <a:solidFill>
                  <a:schemeClr val="accent4">
                    <a:lumMod val="75000"/>
                  </a:schemeClr>
                </a:solidFill>
                <a:latin typeface="Times New Roman" panose="02020603050405020304" pitchFamily="18" charset="0"/>
                <a:hlinkClick r:id="rId4"/>
              </a:rPr>
              <a:t>https://www.macrotrends.net/global-metrics/countries/IND/IND/gdp-gross-domestic-product</a:t>
            </a:r>
            <a:endParaRPr lang="en-US" sz="1600" dirty="0">
              <a:solidFill>
                <a:schemeClr val="accent4">
                  <a:lumMod val="75000"/>
                </a:schemeClr>
              </a:solidFill>
              <a:latin typeface="Times New Roman" panose="02020603050405020304" pitchFamily="18" charset="0"/>
            </a:endParaRPr>
          </a:p>
          <a:p>
            <a:pPr marL="285750" indent="-285750" algn="just" fontAlgn="base">
              <a:spcBef>
                <a:spcPts val="1200"/>
              </a:spcBef>
              <a:buFont typeface="Arial" panose="020B0604020202020204" pitchFamily="34" charset="0"/>
              <a:buChar char="•"/>
            </a:pPr>
            <a:r>
              <a:rPr lang="en-US" sz="1600" dirty="0">
                <a:solidFill>
                  <a:schemeClr val="accent4">
                    <a:lumMod val="75000"/>
                  </a:schemeClr>
                </a:solidFill>
                <a:latin typeface="Times New Roman" panose="02020603050405020304" pitchFamily="18" charset="0"/>
                <a:hlinkClick r:id="rId5"/>
              </a:rPr>
              <a:t>https://www.forbes.com/sites/danielreed/2020/11/09/the-pandemic-is-forcing-big-airlines-to-make-profound-long-lasting-decisions-about-their-fleets/ - </a:t>
            </a:r>
            <a:endParaRPr lang="en-US" sz="1600" dirty="0">
              <a:solidFill>
                <a:schemeClr val="accent4">
                  <a:lumMod val="75000"/>
                </a:schemeClr>
              </a:solidFill>
              <a:latin typeface="Times New Roman" panose="02020603050405020304" pitchFamily="18" charset="0"/>
            </a:endParaRPr>
          </a:p>
          <a:p>
            <a:pPr marL="285750" indent="-285750" algn="just" fontAlgn="base">
              <a:spcBef>
                <a:spcPts val="1200"/>
              </a:spcBef>
              <a:buFont typeface="Arial" panose="020B0604020202020204" pitchFamily="34" charset="0"/>
              <a:buChar char="•"/>
            </a:pPr>
            <a:r>
              <a:rPr lang="en-US" sz="1600" dirty="0">
                <a:solidFill>
                  <a:schemeClr val="accent4">
                    <a:lumMod val="75000"/>
                  </a:schemeClr>
                </a:solidFill>
                <a:latin typeface="Times New Roman" panose="02020603050405020304" pitchFamily="18" charset="0"/>
                <a:hlinkClick r:id="rId6"/>
              </a:rPr>
              <a:t>http://www.knowindia.net/aviation7.html - </a:t>
            </a:r>
            <a:endParaRPr lang="en-US" sz="1600" dirty="0">
              <a:solidFill>
                <a:schemeClr val="accent4">
                  <a:lumMod val="75000"/>
                </a:schemeClr>
              </a:solidFill>
              <a:latin typeface="Times New Roman" panose="02020603050405020304" pitchFamily="18" charset="0"/>
            </a:endParaRPr>
          </a:p>
          <a:p>
            <a:pPr marL="285750" indent="-285750" algn="just" fontAlgn="base">
              <a:spcBef>
                <a:spcPts val="1200"/>
              </a:spcBef>
              <a:buFont typeface="Arial" panose="020B0604020202020204" pitchFamily="34" charset="0"/>
              <a:buChar char="•"/>
            </a:pPr>
            <a:r>
              <a:rPr lang="en-US" sz="1600" dirty="0">
                <a:solidFill>
                  <a:schemeClr val="accent4">
                    <a:lumMod val="75000"/>
                  </a:schemeClr>
                </a:solidFill>
                <a:latin typeface="Times New Roman" panose="02020603050405020304" pitchFamily="18" charset="0"/>
                <a:hlinkClick r:id="rId7"/>
              </a:rPr>
              <a:t>https://economictimes.indiatimes.com/industry/transportation/airlines-/-aviation/843-commercial-pilot-licences-issued-this-year-by-dgca/articleshow/11193883.cms?from=mdr - </a:t>
            </a:r>
            <a:endParaRPr lang="en-US" sz="1600" dirty="0">
              <a:solidFill>
                <a:schemeClr val="accent4">
                  <a:lumMod val="75000"/>
                </a:schemeClr>
              </a:solidFill>
              <a:latin typeface="Times New Roman" panose="02020603050405020304" pitchFamily="18" charset="0"/>
            </a:endParaRPr>
          </a:p>
          <a:p>
            <a:pPr marL="285750" indent="-285750" algn="just" fontAlgn="base">
              <a:spcBef>
                <a:spcPts val="1200"/>
              </a:spcBef>
              <a:buFont typeface="Arial" panose="020B0604020202020204" pitchFamily="34" charset="0"/>
              <a:buChar char="•"/>
            </a:pPr>
            <a:r>
              <a:rPr lang="en-US" sz="1600" dirty="0">
                <a:solidFill>
                  <a:schemeClr val="accent4">
                    <a:lumMod val="75000"/>
                  </a:schemeClr>
                </a:solidFill>
                <a:latin typeface="Times New Roman" panose="02020603050405020304" pitchFamily="18" charset="0"/>
                <a:hlinkClick r:id="rId8"/>
              </a:rPr>
              <a:t>https://www.ibef.org/research/case-study/rise-of-the-indian-aviation-market</a:t>
            </a:r>
            <a:endParaRPr lang="en-US" sz="1600" dirty="0">
              <a:solidFill>
                <a:schemeClr val="accent4">
                  <a:lumMod val="75000"/>
                </a:schemeClr>
              </a:solidFill>
              <a:latin typeface="Times New Roman" panose="02020603050405020304" pitchFamily="18" charset="0"/>
            </a:endParaRPr>
          </a:p>
          <a:p>
            <a:pPr marL="285750" indent="-285750" algn="just" fontAlgn="base">
              <a:spcBef>
                <a:spcPts val="1200"/>
              </a:spcBef>
              <a:buFont typeface="Arial" panose="020B0604020202020204" pitchFamily="34" charset="0"/>
              <a:buChar char="•"/>
            </a:pPr>
            <a:r>
              <a:rPr lang="en-US" sz="1600" dirty="0">
                <a:solidFill>
                  <a:schemeClr val="accent4">
                    <a:lumMod val="75000"/>
                  </a:schemeClr>
                </a:solidFill>
                <a:latin typeface="Times New Roman" panose="02020603050405020304" pitchFamily="18" charset="0"/>
                <a:hlinkClick r:id="rId9"/>
              </a:rPr>
              <a:t>https://tejimandi.com/blogs/feature-articles/indias-civil-aviation-industry-a-powerhouse-of-growth - </a:t>
            </a:r>
            <a:endParaRPr lang="en-US" sz="1600" dirty="0">
              <a:solidFill>
                <a:schemeClr val="accent4">
                  <a:lumMod val="75000"/>
                </a:schemeClr>
              </a:solidFill>
              <a:latin typeface="Times New Roman" panose="02020603050405020304" pitchFamily="18" charset="0"/>
            </a:endParaRPr>
          </a:p>
          <a:p>
            <a:pPr marL="285750" indent="-285750" algn="just" fontAlgn="base">
              <a:spcBef>
                <a:spcPts val="1200"/>
              </a:spcBef>
              <a:buFont typeface="Arial" panose="020B0604020202020204" pitchFamily="34" charset="0"/>
              <a:buChar char="•"/>
            </a:pPr>
            <a:r>
              <a:rPr lang="en-US" sz="1600" dirty="0">
                <a:solidFill>
                  <a:schemeClr val="accent4">
                    <a:lumMod val="75000"/>
                  </a:schemeClr>
                </a:solidFill>
                <a:latin typeface="Times New Roman" panose="02020603050405020304" pitchFamily="18" charset="0"/>
                <a:hlinkClick r:id="rId10"/>
              </a:rPr>
              <a:t>https://www.civilaviation.gov.in/sites/default/files/migration/moca_001320.pdf</a:t>
            </a:r>
            <a:endParaRPr lang="en-US" sz="1600" dirty="0">
              <a:solidFill>
                <a:schemeClr val="accent4">
                  <a:lumMod val="75000"/>
                </a:schemeClr>
              </a:solidFill>
              <a:latin typeface="Times New Roman" panose="02020603050405020304" pitchFamily="18" charset="0"/>
            </a:endParaRPr>
          </a:p>
        </p:txBody>
      </p:sp>
      <p:sp>
        <p:nvSpPr>
          <p:cNvPr id="5" name="Right Brace 4"/>
          <p:cNvSpPr/>
          <p:nvPr/>
        </p:nvSpPr>
        <p:spPr>
          <a:xfrm flipH="1">
            <a:off x="1001135" y="2053185"/>
            <a:ext cx="244865" cy="82336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p:cNvSpPr txBox="1"/>
          <p:nvPr/>
        </p:nvSpPr>
        <p:spPr>
          <a:xfrm>
            <a:off x="56915" y="2191528"/>
            <a:ext cx="944221"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Data Sources</a:t>
            </a:r>
          </a:p>
        </p:txBody>
      </p:sp>
      <p:sp>
        <p:nvSpPr>
          <p:cNvPr id="9" name="Right Brace 8"/>
          <p:cNvSpPr/>
          <p:nvPr/>
        </p:nvSpPr>
        <p:spPr>
          <a:xfrm flipH="1">
            <a:off x="1001137" y="3014894"/>
            <a:ext cx="244865" cy="315730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p:cNvSpPr txBox="1"/>
          <p:nvPr/>
        </p:nvSpPr>
        <p:spPr>
          <a:xfrm>
            <a:off x="100899" y="4365676"/>
            <a:ext cx="856252"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News Articles</a:t>
            </a:r>
          </a:p>
        </p:txBody>
      </p:sp>
    </p:spTree>
    <p:extLst>
      <p:ext uri="{BB962C8B-B14F-4D97-AF65-F5344CB8AC3E}">
        <p14:creationId xmlns:p14="http://schemas.microsoft.com/office/powerpoint/2010/main" val="2073181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Diagonal Corner Rectangle 1"/>
          <p:cNvSpPr/>
          <p:nvPr/>
        </p:nvSpPr>
        <p:spPr>
          <a:xfrm>
            <a:off x="826912" y="2803341"/>
            <a:ext cx="7542923" cy="1702851"/>
          </a:xfrm>
          <a:prstGeom prst="round2DiagRect">
            <a:avLst/>
          </a:prstGeom>
          <a:solidFill>
            <a:schemeClr val="accent4">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7" name="Title 1"/>
          <p:cNvSpPr>
            <a:spLocks noGrp="1"/>
          </p:cNvSpPr>
          <p:nvPr>
            <p:ph type="ctrTitle"/>
          </p:nvPr>
        </p:nvSpPr>
        <p:spPr>
          <a:xfrm>
            <a:off x="897692" y="2919755"/>
            <a:ext cx="7401365" cy="1470025"/>
          </a:xfrm>
        </p:spPr>
        <p:txBody>
          <a:bodyPr>
            <a:noAutofit/>
          </a:bodyPr>
          <a:lstStyle/>
          <a:p>
            <a:pPr>
              <a:spcAft>
                <a:spcPts val="600"/>
              </a:spcAft>
            </a:pPr>
            <a:r>
              <a:rPr lang="en-US" sz="6600" b="1" dirty="0">
                <a:solidFill>
                  <a:schemeClr val="bg1"/>
                </a:solidFill>
                <a:latin typeface="Century Gothic" panose="020B0502020202020204" pitchFamily="34" charset="0"/>
              </a:rPr>
              <a:t>Thank you!</a:t>
            </a:r>
            <a:endParaRPr lang="en-IN" sz="6600" i="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4011888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7"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Research Methodology</a:t>
            </a:r>
            <a:endParaRPr lang="en-IN" sz="3600" i="1" dirty="0">
              <a:latin typeface="Century Gothic" panose="020B0502020202020204" pitchFamily="34" charset="0"/>
            </a:endParaRPr>
          </a:p>
        </p:txBody>
      </p:sp>
      <p:graphicFrame>
        <p:nvGraphicFramePr>
          <p:cNvPr id="8" name="Diagram 7"/>
          <p:cNvGraphicFramePr/>
          <p:nvPr>
            <p:extLst>
              <p:ext uri="{D42A27DB-BD31-4B8C-83A1-F6EECF244321}">
                <p14:modId xmlns:p14="http://schemas.microsoft.com/office/powerpoint/2010/main" val="3075663976"/>
              </p:ext>
            </p:extLst>
          </p:nvPr>
        </p:nvGraphicFramePr>
        <p:xfrm>
          <a:off x="748615" y="1924246"/>
          <a:ext cx="7621662" cy="4197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37709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7"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Research Methodology</a:t>
            </a:r>
            <a:endParaRPr lang="en-IN" sz="3600" i="1" dirty="0">
              <a:latin typeface="Century Gothic" panose="020B0502020202020204" pitchFamily="34" charset="0"/>
            </a:endParaRPr>
          </a:p>
        </p:txBody>
      </p:sp>
      <p:graphicFrame>
        <p:nvGraphicFramePr>
          <p:cNvPr id="8" name="Diagram 7"/>
          <p:cNvGraphicFramePr/>
          <p:nvPr>
            <p:extLst>
              <p:ext uri="{D42A27DB-BD31-4B8C-83A1-F6EECF244321}">
                <p14:modId xmlns:p14="http://schemas.microsoft.com/office/powerpoint/2010/main" val="1950839752"/>
              </p:ext>
            </p:extLst>
          </p:nvPr>
        </p:nvGraphicFramePr>
        <p:xfrm>
          <a:off x="748615" y="1924246"/>
          <a:ext cx="7621662" cy="4197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99552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Overview of the Data</a:t>
            </a:r>
            <a:endParaRPr lang="en-IN" sz="3600" i="1" dirty="0">
              <a:latin typeface="Century Gothic" panose="020B0502020202020204" pitchFamily="34" charset="0"/>
            </a:endParaRPr>
          </a:p>
        </p:txBody>
      </p:sp>
      <p:graphicFrame>
        <p:nvGraphicFramePr>
          <p:cNvPr id="2" name="Diagram 1"/>
          <p:cNvGraphicFramePr/>
          <p:nvPr>
            <p:extLst>
              <p:ext uri="{D42A27DB-BD31-4B8C-83A1-F6EECF244321}">
                <p14:modId xmlns:p14="http://schemas.microsoft.com/office/powerpoint/2010/main" val="3622487131"/>
              </p:ext>
            </p:extLst>
          </p:nvPr>
        </p:nvGraphicFramePr>
        <p:xfrm>
          <a:off x="631613" y="1924246"/>
          <a:ext cx="7860450" cy="4546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274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graphicEl>
                                              <a:dgm id="{756351F8-38FF-44ED-B0BE-65C5EB0E780F}"/>
                                            </p:graphicEl>
                                          </p:spTgt>
                                        </p:tgtEl>
                                        <p:attrNameLst>
                                          <p:attrName>style.visibility</p:attrName>
                                        </p:attrNameLst>
                                      </p:cBhvr>
                                      <p:to>
                                        <p:strVal val="visible"/>
                                      </p:to>
                                    </p:set>
                                    <p:anim calcmode="lin" valueType="num">
                                      <p:cBhvr additive="base">
                                        <p:cTn id="7" dur="500"/>
                                        <p:tgtEl>
                                          <p:spTgt spid="2">
                                            <p:graphicEl>
                                              <a:dgm id="{756351F8-38FF-44ED-B0BE-65C5EB0E780F}"/>
                                            </p:graphicEl>
                                          </p:spTgt>
                                        </p:tgtEl>
                                        <p:attrNameLst>
                                          <p:attrName>ppt_x</p:attrName>
                                        </p:attrNameLst>
                                      </p:cBhvr>
                                      <p:tavLst>
                                        <p:tav tm="0">
                                          <p:val>
                                            <p:strVal val="#ppt_x-#ppt_w*1.125000"/>
                                          </p:val>
                                        </p:tav>
                                        <p:tav tm="100000">
                                          <p:val>
                                            <p:strVal val="#ppt_x"/>
                                          </p:val>
                                        </p:tav>
                                      </p:tavLst>
                                    </p:anim>
                                    <p:animEffect transition="in" filter="wipe(right)">
                                      <p:cBhvr>
                                        <p:cTn id="8" dur="500"/>
                                        <p:tgtEl>
                                          <p:spTgt spid="2">
                                            <p:graphicEl>
                                              <a:dgm id="{756351F8-38FF-44ED-B0BE-65C5EB0E780F}"/>
                                            </p:graphicEl>
                                          </p:spTgt>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2">
                                            <p:graphicEl>
                                              <a:dgm id="{9D3D4572-8CBE-4B53-8E41-A4F0027939B5}"/>
                                            </p:graphicEl>
                                          </p:spTgt>
                                        </p:tgtEl>
                                        <p:attrNameLst>
                                          <p:attrName>style.visibility</p:attrName>
                                        </p:attrNameLst>
                                      </p:cBhvr>
                                      <p:to>
                                        <p:strVal val="visible"/>
                                      </p:to>
                                    </p:set>
                                    <p:anim calcmode="lin" valueType="num">
                                      <p:cBhvr additive="base">
                                        <p:cTn id="12" dur="500"/>
                                        <p:tgtEl>
                                          <p:spTgt spid="2">
                                            <p:graphicEl>
                                              <a:dgm id="{9D3D4572-8CBE-4B53-8E41-A4F0027939B5}"/>
                                            </p:graphicEl>
                                          </p:spTgt>
                                        </p:tgtEl>
                                        <p:attrNameLst>
                                          <p:attrName>ppt_x</p:attrName>
                                        </p:attrNameLst>
                                      </p:cBhvr>
                                      <p:tavLst>
                                        <p:tav tm="0">
                                          <p:val>
                                            <p:strVal val="#ppt_x-#ppt_w*1.125000"/>
                                          </p:val>
                                        </p:tav>
                                        <p:tav tm="100000">
                                          <p:val>
                                            <p:strVal val="#ppt_x"/>
                                          </p:val>
                                        </p:tav>
                                      </p:tavLst>
                                    </p:anim>
                                    <p:animEffect transition="in" filter="wipe(right)">
                                      <p:cBhvr>
                                        <p:cTn id="13" dur="500"/>
                                        <p:tgtEl>
                                          <p:spTgt spid="2">
                                            <p:graphicEl>
                                              <a:dgm id="{9D3D4572-8CBE-4B53-8E41-A4F0027939B5}"/>
                                            </p:graphicEl>
                                          </p:spTgt>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graphicEl>
                                              <a:dgm id="{D18C5A35-F4CB-4296-A4AB-AE8E5C11D826}"/>
                                            </p:graphicEl>
                                          </p:spTgt>
                                        </p:tgtEl>
                                        <p:attrNameLst>
                                          <p:attrName>style.visibility</p:attrName>
                                        </p:attrNameLst>
                                      </p:cBhvr>
                                      <p:to>
                                        <p:strVal val="visible"/>
                                      </p:to>
                                    </p:set>
                                    <p:anim calcmode="lin" valueType="num">
                                      <p:cBhvr additive="base">
                                        <p:cTn id="16" dur="500"/>
                                        <p:tgtEl>
                                          <p:spTgt spid="2">
                                            <p:graphicEl>
                                              <a:dgm id="{D18C5A35-F4CB-4296-A4AB-AE8E5C11D826}"/>
                                            </p:graphicEl>
                                          </p:spTgt>
                                        </p:tgtEl>
                                        <p:attrNameLst>
                                          <p:attrName>ppt_x</p:attrName>
                                        </p:attrNameLst>
                                      </p:cBhvr>
                                      <p:tavLst>
                                        <p:tav tm="0">
                                          <p:val>
                                            <p:strVal val="#ppt_x-#ppt_w*1.125000"/>
                                          </p:val>
                                        </p:tav>
                                        <p:tav tm="100000">
                                          <p:val>
                                            <p:strVal val="#ppt_x"/>
                                          </p:val>
                                        </p:tav>
                                      </p:tavLst>
                                    </p:anim>
                                    <p:animEffect transition="in" filter="wipe(right)">
                                      <p:cBhvr>
                                        <p:cTn id="17" dur="500"/>
                                        <p:tgtEl>
                                          <p:spTgt spid="2">
                                            <p:graphicEl>
                                              <a:dgm id="{D18C5A35-F4CB-4296-A4AB-AE8E5C11D826}"/>
                                            </p:graphicEl>
                                          </p:spTgt>
                                        </p:tgtEl>
                                      </p:cBhvr>
                                    </p:animEffect>
                                  </p:childTnLst>
                                </p:cTn>
                              </p:par>
                            </p:childTnLst>
                          </p:cTn>
                        </p:par>
                        <p:par>
                          <p:cTn id="18" fill="hold">
                            <p:stCondLst>
                              <p:cond delay="1000"/>
                            </p:stCondLst>
                            <p:childTnLst>
                              <p:par>
                                <p:cTn id="19" presetID="12" presetClass="entr" presetSubtype="8" fill="hold" grpId="0" nodeType="afterEffect">
                                  <p:stCondLst>
                                    <p:cond delay="0"/>
                                  </p:stCondLst>
                                  <p:childTnLst>
                                    <p:set>
                                      <p:cBhvr>
                                        <p:cTn id="20" dur="1" fill="hold">
                                          <p:stCondLst>
                                            <p:cond delay="0"/>
                                          </p:stCondLst>
                                        </p:cTn>
                                        <p:tgtEl>
                                          <p:spTgt spid="2">
                                            <p:graphicEl>
                                              <a:dgm id="{CE6EBD53-E3E4-4624-B5FD-94723602828B}"/>
                                            </p:graphicEl>
                                          </p:spTgt>
                                        </p:tgtEl>
                                        <p:attrNameLst>
                                          <p:attrName>style.visibility</p:attrName>
                                        </p:attrNameLst>
                                      </p:cBhvr>
                                      <p:to>
                                        <p:strVal val="visible"/>
                                      </p:to>
                                    </p:set>
                                    <p:anim calcmode="lin" valueType="num">
                                      <p:cBhvr additive="base">
                                        <p:cTn id="21" dur="500"/>
                                        <p:tgtEl>
                                          <p:spTgt spid="2">
                                            <p:graphicEl>
                                              <a:dgm id="{CE6EBD53-E3E4-4624-B5FD-94723602828B}"/>
                                            </p:graphicEl>
                                          </p:spTgt>
                                        </p:tgtEl>
                                        <p:attrNameLst>
                                          <p:attrName>ppt_x</p:attrName>
                                        </p:attrNameLst>
                                      </p:cBhvr>
                                      <p:tavLst>
                                        <p:tav tm="0">
                                          <p:val>
                                            <p:strVal val="#ppt_x-#ppt_w*1.125000"/>
                                          </p:val>
                                        </p:tav>
                                        <p:tav tm="100000">
                                          <p:val>
                                            <p:strVal val="#ppt_x"/>
                                          </p:val>
                                        </p:tav>
                                      </p:tavLst>
                                    </p:anim>
                                    <p:animEffect transition="in" filter="wipe(right)">
                                      <p:cBhvr>
                                        <p:cTn id="22" dur="500"/>
                                        <p:tgtEl>
                                          <p:spTgt spid="2">
                                            <p:graphicEl>
                                              <a:dgm id="{CE6EBD53-E3E4-4624-B5FD-94723602828B}"/>
                                            </p:graphicEl>
                                          </p:spTgt>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
                                            <p:graphicEl>
                                              <a:dgm id="{5A7F5027-E952-4216-AAF3-16A792A60C1E}"/>
                                            </p:graphicEl>
                                          </p:spTgt>
                                        </p:tgtEl>
                                        <p:attrNameLst>
                                          <p:attrName>style.visibility</p:attrName>
                                        </p:attrNameLst>
                                      </p:cBhvr>
                                      <p:to>
                                        <p:strVal val="visible"/>
                                      </p:to>
                                    </p:set>
                                    <p:anim calcmode="lin" valueType="num">
                                      <p:cBhvr additive="base">
                                        <p:cTn id="25" dur="500"/>
                                        <p:tgtEl>
                                          <p:spTgt spid="2">
                                            <p:graphicEl>
                                              <a:dgm id="{5A7F5027-E952-4216-AAF3-16A792A60C1E}"/>
                                            </p:graphicEl>
                                          </p:spTgt>
                                        </p:tgtEl>
                                        <p:attrNameLst>
                                          <p:attrName>ppt_x</p:attrName>
                                        </p:attrNameLst>
                                      </p:cBhvr>
                                      <p:tavLst>
                                        <p:tav tm="0">
                                          <p:val>
                                            <p:strVal val="#ppt_x-#ppt_w*1.125000"/>
                                          </p:val>
                                        </p:tav>
                                        <p:tav tm="100000">
                                          <p:val>
                                            <p:strVal val="#ppt_x"/>
                                          </p:val>
                                        </p:tav>
                                      </p:tavLst>
                                    </p:anim>
                                    <p:animEffect transition="in" filter="wipe(right)">
                                      <p:cBhvr>
                                        <p:cTn id="26" dur="500"/>
                                        <p:tgtEl>
                                          <p:spTgt spid="2">
                                            <p:graphicEl>
                                              <a:dgm id="{5A7F5027-E952-4216-AAF3-16A792A60C1E}"/>
                                            </p:graphicEl>
                                          </p:spTgt>
                                        </p:tgtEl>
                                      </p:cBhvr>
                                    </p:animEffect>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2">
                                            <p:graphicEl>
                                              <a:dgm id="{39E8A252-AB24-4BE5-A7D8-ADAB3CAD5572}"/>
                                            </p:graphicEl>
                                          </p:spTgt>
                                        </p:tgtEl>
                                        <p:attrNameLst>
                                          <p:attrName>style.visibility</p:attrName>
                                        </p:attrNameLst>
                                      </p:cBhvr>
                                      <p:to>
                                        <p:strVal val="visible"/>
                                      </p:to>
                                    </p:set>
                                    <p:anim calcmode="lin" valueType="num">
                                      <p:cBhvr additive="base">
                                        <p:cTn id="30" dur="500"/>
                                        <p:tgtEl>
                                          <p:spTgt spid="2">
                                            <p:graphicEl>
                                              <a:dgm id="{39E8A252-AB24-4BE5-A7D8-ADAB3CAD5572}"/>
                                            </p:graphicEl>
                                          </p:spTgt>
                                        </p:tgtEl>
                                        <p:attrNameLst>
                                          <p:attrName>ppt_x</p:attrName>
                                        </p:attrNameLst>
                                      </p:cBhvr>
                                      <p:tavLst>
                                        <p:tav tm="0">
                                          <p:val>
                                            <p:strVal val="#ppt_x-#ppt_w*1.125000"/>
                                          </p:val>
                                        </p:tav>
                                        <p:tav tm="100000">
                                          <p:val>
                                            <p:strVal val="#ppt_x"/>
                                          </p:val>
                                        </p:tav>
                                      </p:tavLst>
                                    </p:anim>
                                    <p:animEffect transition="in" filter="wipe(right)">
                                      <p:cBhvr>
                                        <p:cTn id="31" dur="500"/>
                                        <p:tgtEl>
                                          <p:spTgt spid="2">
                                            <p:graphicEl>
                                              <a:dgm id="{39E8A252-AB24-4BE5-A7D8-ADAB3CAD5572}"/>
                                            </p:graphicEl>
                                          </p:spTgt>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
                                            <p:graphicEl>
                                              <a:dgm id="{BE623A40-691C-44B2-8628-246E0182C2FF}"/>
                                            </p:graphicEl>
                                          </p:spTgt>
                                        </p:tgtEl>
                                        <p:attrNameLst>
                                          <p:attrName>style.visibility</p:attrName>
                                        </p:attrNameLst>
                                      </p:cBhvr>
                                      <p:to>
                                        <p:strVal val="visible"/>
                                      </p:to>
                                    </p:set>
                                    <p:anim calcmode="lin" valueType="num">
                                      <p:cBhvr additive="base">
                                        <p:cTn id="34" dur="500"/>
                                        <p:tgtEl>
                                          <p:spTgt spid="2">
                                            <p:graphicEl>
                                              <a:dgm id="{BE623A40-691C-44B2-8628-246E0182C2FF}"/>
                                            </p:graphicEl>
                                          </p:spTgt>
                                        </p:tgtEl>
                                        <p:attrNameLst>
                                          <p:attrName>ppt_x</p:attrName>
                                        </p:attrNameLst>
                                      </p:cBhvr>
                                      <p:tavLst>
                                        <p:tav tm="0">
                                          <p:val>
                                            <p:strVal val="#ppt_x-#ppt_w*1.125000"/>
                                          </p:val>
                                        </p:tav>
                                        <p:tav tm="100000">
                                          <p:val>
                                            <p:strVal val="#ppt_x"/>
                                          </p:val>
                                        </p:tav>
                                      </p:tavLst>
                                    </p:anim>
                                    <p:animEffect transition="in" filter="wipe(right)">
                                      <p:cBhvr>
                                        <p:cTn id="35" dur="500"/>
                                        <p:tgtEl>
                                          <p:spTgt spid="2">
                                            <p:graphicEl>
                                              <a:dgm id="{BE623A40-691C-44B2-8628-246E0182C2FF}"/>
                                            </p:graphicEl>
                                          </p:spTgt>
                                        </p:tgtEl>
                                      </p:cBhvr>
                                    </p:animEffect>
                                  </p:childTnLst>
                                </p:cTn>
                              </p:par>
                            </p:childTnLst>
                          </p:cTn>
                        </p:par>
                        <p:par>
                          <p:cTn id="36" fill="hold">
                            <p:stCondLst>
                              <p:cond delay="2000"/>
                            </p:stCondLst>
                            <p:childTnLst>
                              <p:par>
                                <p:cTn id="37" presetID="12" presetClass="entr" presetSubtype="8" fill="hold" grpId="0" nodeType="afterEffect">
                                  <p:stCondLst>
                                    <p:cond delay="0"/>
                                  </p:stCondLst>
                                  <p:childTnLst>
                                    <p:set>
                                      <p:cBhvr>
                                        <p:cTn id="38" dur="1" fill="hold">
                                          <p:stCondLst>
                                            <p:cond delay="0"/>
                                          </p:stCondLst>
                                        </p:cTn>
                                        <p:tgtEl>
                                          <p:spTgt spid="2">
                                            <p:graphicEl>
                                              <a:dgm id="{F9BB1076-B493-4F1B-9080-81D542F41414}"/>
                                            </p:graphicEl>
                                          </p:spTgt>
                                        </p:tgtEl>
                                        <p:attrNameLst>
                                          <p:attrName>style.visibility</p:attrName>
                                        </p:attrNameLst>
                                      </p:cBhvr>
                                      <p:to>
                                        <p:strVal val="visible"/>
                                      </p:to>
                                    </p:set>
                                    <p:anim calcmode="lin" valueType="num">
                                      <p:cBhvr additive="base">
                                        <p:cTn id="39" dur="500"/>
                                        <p:tgtEl>
                                          <p:spTgt spid="2">
                                            <p:graphicEl>
                                              <a:dgm id="{F9BB1076-B493-4F1B-9080-81D542F41414}"/>
                                            </p:graphicEl>
                                          </p:spTgt>
                                        </p:tgtEl>
                                        <p:attrNameLst>
                                          <p:attrName>ppt_x</p:attrName>
                                        </p:attrNameLst>
                                      </p:cBhvr>
                                      <p:tavLst>
                                        <p:tav tm="0">
                                          <p:val>
                                            <p:strVal val="#ppt_x-#ppt_w*1.125000"/>
                                          </p:val>
                                        </p:tav>
                                        <p:tav tm="100000">
                                          <p:val>
                                            <p:strVal val="#ppt_x"/>
                                          </p:val>
                                        </p:tav>
                                      </p:tavLst>
                                    </p:anim>
                                    <p:animEffect transition="in" filter="wipe(right)">
                                      <p:cBhvr>
                                        <p:cTn id="40" dur="500"/>
                                        <p:tgtEl>
                                          <p:spTgt spid="2">
                                            <p:graphicEl>
                                              <a:dgm id="{F9BB1076-B493-4F1B-9080-81D542F41414}"/>
                                            </p:graphicEl>
                                          </p:spTgt>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2">
                                            <p:graphicEl>
                                              <a:dgm id="{D18A6C3F-380C-4536-AAE6-E06ACB7172B6}"/>
                                            </p:graphicEl>
                                          </p:spTgt>
                                        </p:tgtEl>
                                        <p:attrNameLst>
                                          <p:attrName>style.visibility</p:attrName>
                                        </p:attrNameLst>
                                      </p:cBhvr>
                                      <p:to>
                                        <p:strVal val="visible"/>
                                      </p:to>
                                    </p:set>
                                    <p:anim calcmode="lin" valueType="num">
                                      <p:cBhvr additive="base">
                                        <p:cTn id="43" dur="500"/>
                                        <p:tgtEl>
                                          <p:spTgt spid="2">
                                            <p:graphicEl>
                                              <a:dgm id="{D18A6C3F-380C-4536-AAE6-E06ACB7172B6}"/>
                                            </p:graphicEl>
                                          </p:spTgt>
                                        </p:tgtEl>
                                        <p:attrNameLst>
                                          <p:attrName>ppt_x</p:attrName>
                                        </p:attrNameLst>
                                      </p:cBhvr>
                                      <p:tavLst>
                                        <p:tav tm="0">
                                          <p:val>
                                            <p:strVal val="#ppt_x-#ppt_w*1.125000"/>
                                          </p:val>
                                        </p:tav>
                                        <p:tav tm="100000">
                                          <p:val>
                                            <p:strVal val="#ppt_x"/>
                                          </p:val>
                                        </p:tav>
                                      </p:tavLst>
                                    </p:anim>
                                    <p:animEffect transition="in" filter="wipe(right)">
                                      <p:cBhvr>
                                        <p:cTn id="44" dur="500"/>
                                        <p:tgtEl>
                                          <p:spTgt spid="2">
                                            <p:graphicEl>
                                              <a:dgm id="{D18A6C3F-380C-4536-AAE6-E06ACB7172B6}"/>
                                            </p:graphicEl>
                                          </p:spTgt>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2">
                                            <p:graphicEl>
                                              <a:dgm id="{FE3E5020-F740-4D09-A52C-7BD08593DC64}"/>
                                            </p:graphicEl>
                                          </p:spTgt>
                                        </p:tgtEl>
                                        <p:attrNameLst>
                                          <p:attrName>style.visibility</p:attrName>
                                        </p:attrNameLst>
                                      </p:cBhvr>
                                      <p:to>
                                        <p:strVal val="visible"/>
                                      </p:to>
                                    </p:set>
                                    <p:anim calcmode="lin" valueType="num">
                                      <p:cBhvr additive="base">
                                        <p:cTn id="47" dur="500"/>
                                        <p:tgtEl>
                                          <p:spTgt spid="2">
                                            <p:graphicEl>
                                              <a:dgm id="{FE3E5020-F740-4D09-A52C-7BD08593DC64}"/>
                                            </p:graphicEl>
                                          </p:spTgt>
                                        </p:tgtEl>
                                        <p:attrNameLst>
                                          <p:attrName>ppt_x</p:attrName>
                                        </p:attrNameLst>
                                      </p:cBhvr>
                                      <p:tavLst>
                                        <p:tav tm="0">
                                          <p:val>
                                            <p:strVal val="#ppt_x-#ppt_w*1.125000"/>
                                          </p:val>
                                        </p:tav>
                                        <p:tav tm="100000">
                                          <p:val>
                                            <p:strVal val="#ppt_x"/>
                                          </p:val>
                                        </p:tav>
                                      </p:tavLst>
                                    </p:anim>
                                    <p:animEffect transition="in" filter="wipe(right)">
                                      <p:cBhvr>
                                        <p:cTn id="48" dur="500"/>
                                        <p:tgtEl>
                                          <p:spTgt spid="2">
                                            <p:graphicEl>
                                              <a:dgm id="{FE3E5020-F740-4D09-A52C-7BD08593DC64}"/>
                                            </p:graphicEl>
                                          </p:spTgt>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2">
                                            <p:graphicEl>
                                              <a:dgm id="{AE521314-1B32-4390-B4C1-90EC2C6E1CF7}"/>
                                            </p:graphicEl>
                                          </p:spTgt>
                                        </p:tgtEl>
                                        <p:attrNameLst>
                                          <p:attrName>style.visibility</p:attrName>
                                        </p:attrNameLst>
                                      </p:cBhvr>
                                      <p:to>
                                        <p:strVal val="visible"/>
                                      </p:to>
                                    </p:set>
                                    <p:anim calcmode="lin" valueType="num">
                                      <p:cBhvr additive="base">
                                        <p:cTn id="51" dur="500"/>
                                        <p:tgtEl>
                                          <p:spTgt spid="2">
                                            <p:graphicEl>
                                              <a:dgm id="{AE521314-1B32-4390-B4C1-90EC2C6E1CF7}"/>
                                            </p:graphicEl>
                                          </p:spTgt>
                                        </p:tgtEl>
                                        <p:attrNameLst>
                                          <p:attrName>ppt_x</p:attrName>
                                        </p:attrNameLst>
                                      </p:cBhvr>
                                      <p:tavLst>
                                        <p:tav tm="0">
                                          <p:val>
                                            <p:strVal val="#ppt_x-#ppt_w*1.125000"/>
                                          </p:val>
                                        </p:tav>
                                        <p:tav tm="100000">
                                          <p:val>
                                            <p:strVal val="#ppt_x"/>
                                          </p:val>
                                        </p:tav>
                                      </p:tavLst>
                                    </p:anim>
                                    <p:animEffect transition="in" filter="wipe(right)">
                                      <p:cBhvr>
                                        <p:cTn id="52" dur="500"/>
                                        <p:tgtEl>
                                          <p:spTgt spid="2">
                                            <p:graphicEl>
                                              <a:dgm id="{AE521314-1B32-4390-B4C1-90EC2C6E1CF7}"/>
                                            </p:graphicEl>
                                          </p:spTgt>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2">
                                            <p:graphicEl>
                                              <a:dgm id="{CEF7B7F9-6733-4AA0-A703-BE00690A86B4}"/>
                                            </p:graphicEl>
                                          </p:spTgt>
                                        </p:tgtEl>
                                        <p:attrNameLst>
                                          <p:attrName>style.visibility</p:attrName>
                                        </p:attrNameLst>
                                      </p:cBhvr>
                                      <p:to>
                                        <p:strVal val="visible"/>
                                      </p:to>
                                    </p:set>
                                    <p:anim calcmode="lin" valueType="num">
                                      <p:cBhvr additive="base">
                                        <p:cTn id="55" dur="500"/>
                                        <p:tgtEl>
                                          <p:spTgt spid="2">
                                            <p:graphicEl>
                                              <a:dgm id="{CEF7B7F9-6733-4AA0-A703-BE00690A86B4}"/>
                                            </p:graphicEl>
                                          </p:spTgt>
                                        </p:tgtEl>
                                        <p:attrNameLst>
                                          <p:attrName>ppt_x</p:attrName>
                                        </p:attrNameLst>
                                      </p:cBhvr>
                                      <p:tavLst>
                                        <p:tav tm="0">
                                          <p:val>
                                            <p:strVal val="#ppt_x-#ppt_w*1.125000"/>
                                          </p:val>
                                        </p:tav>
                                        <p:tav tm="100000">
                                          <p:val>
                                            <p:strVal val="#ppt_x"/>
                                          </p:val>
                                        </p:tav>
                                      </p:tavLst>
                                    </p:anim>
                                    <p:animEffect transition="in" filter="wipe(right)">
                                      <p:cBhvr>
                                        <p:cTn id="56" dur="500"/>
                                        <p:tgtEl>
                                          <p:spTgt spid="2">
                                            <p:graphicEl>
                                              <a:dgm id="{CEF7B7F9-6733-4AA0-A703-BE00690A86B4}"/>
                                            </p:graphicEl>
                                          </p:spTgt>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2">
                                            <p:graphicEl>
                                              <a:dgm id="{316DEF11-53E1-478B-81C7-3026A517F58C}"/>
                                            </p:graphicEl>
                                          </p:spTgt>
                                        </p:tgtEl>
                                        <p:attrNameLst>
                                          <p:attrName>style.visibility</p:attrName>
                                        </p:attrNameLst>
                                      </p:cBhvr>
                                      <p:to>
                                        <p:strVal val="visible"/>
                                      </p:to>
                                    </p:set>
                                    <p:anim calcmode="lin" valueType="num">
                                      <p:cBhvr additive="base">
                                        <p:cTn id="59" dur="500"/>
                                        <p:tgtEl>
                                          <p:spTgt spid="2">
                                            <p:graphicEl>
                                              <a:dgm id="{316DEF11-53E1-478B-81C7-3026A517F58C}"/>
                                            </p:graphicEl>
                                          </p:spTgt>
                                        </p:tgtEl>
                                        <p:attrNameLst>
                                          <p:attrName>ppt_x</p:attrName>
                                        </p:attrNameLst>
                                      </p:cBhvr>
                                      <p:tavLst>
                                        <p:tav tm="0">
                                          <p:val>
                                            <p:strVal val="#ppt_x-#ppt_w*1.125000"/>
                                          </p:val>
                                        </p:tav>
                                        <p:tav tm="100000">
                                          <p:val>
                                            <p:strVal val="#ppt_x"/>
                                          </p:val>
                                        </p:tav>
                                      </p:tavLst>
                                    </p:anim>
                                    <p:animEffect transition="in" filter="wipe(right)">
                                      <p:cBhvr>
                                        <p:cTn id="60" dur="500"/>
                                        <p:tgtEl>
                                          <p:spTgt spid="2">
                                            <p:graphicEl>
                                              <a:dgm id="{316DEF11-53E1-478B-81C7-3026A517F58C}"/>
                                            </p:graphicEl>
                                          </p:spTgt>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2">
                                            <p:graphicEl>
                                              <a:dgm id="{B773C4CE-0354-4A6A-9FAF-E4B0CC20FEAD}"/>
                                            </p:graphicEl>
                                          </p:spTgt>
                                        </p:tgtEl>
                                        <p:attrNameLst>
                                          <p:attrName>style.visibility</p:attrName>
                                        </p:attrNameLst>
                                      </p:cBhvr>
                                      <p:to>
                                        <p:strVal val="visible"/>
                                      </p:to>
                                    </p:set>
                                    <p:anim calcmode="lin" valueType="num">
                                      <p:cBhvr additive="base">
                                        <p:cTn id="63" dur="500"/>
                                        <p:tgtEl>
                                          <p:spTgt spid="2">
                                            <p:graphicEl>
                                              <a:dgm id="{B773C4CE-0354-4A6A-9FAF-E4B0CC20FEAD}"/>
                                            </p:graphicEl>
                                          </p:spTgt>
                                        </p:tgtEl>
                                        <p:attrNameLst>
                                          <p:attrName>ppt_x</p:attrName>
                                        </p:attrNameLst>
                                      </p:cBhvr>
                                      <p:tavLst>
                                        <p:tav tm="0">
                                          <p:val>
                                            <p:strVal val="#ppt_x-#ppt_w*1.125000"/>
                                          </p:val>
                                        </p:tav>
                                        <p:tav tm="100000">
                                          <p:val>
                                            <p:strVal val="#ppt_x"/>
                                          </p:val>
                                        </p:tav>
                                      </p:tavLst>
                                    </p:anim>
                                    <p:animEffect transition="in" filter="wipe(right)">
                                      <p:cBhvr>
                                        <p:cTn id="64" dur="500"/>
                                        <p:tgtEl>
                                          <p:spTgt spid="2">
                                            <p:graphicEl>
                                              <a:dgm id="{B773C4CE-0354-4A6A-9FAF-E4B0CC20FEAD}"/>
                                            </p:graphicEl>
                                          </p:spTgt>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2">
                                            <p:graphicEl>
                                              <a:dgm id="{112FCE75-E125-4438-A695-C12C6FEE1EF1}"/>
                                            </p:graphicEl>
                                          </p:spTgt>
                                        </p:tgtEl>
                                        <p:attrNameLst>
                                          <p:attrName>style.visibility</p:attrName>
                                        </p:attrNameLst>
                                      </p:cBhvr>
                                      <p:to>
                                        <p:strVal val="visible"/>
                                      </p:to>
                                    </p:set>
                                    <p:anim calcmode="lin" valueType="num">
                                      <p:cBhvr additive="base">
                                        <p:cTn id="67" dur="500"/>
                                        <p:tgtEl>
                                          <p:spTgt spid="2">
                                            <p:graphicEl>
                                              <a:dgm id="{112FCE75-E125-4438-A695-C12C6FEE1EF1}"/>
                                            </p:graphicEl>
                                          </p:spTgt>
                                        </p:tgtEl>
                                        <p:attrNameLst>
                                          <p:attrName>ppt_x</p:attrName>
                                        </p:attrNameLst>
                                      </p:cBhvr>
                                      <p:tavLst>
                                        <p:tav tm="0">
                                          <p:val>
                                            <p:strVal val="#ppt_x-#ppt_w*1.125000"/>
                                          </p:val>
                                        </p:tav>
                                        <p:tav tm="100000">
                                          <p:val>
                                            <p:strVal val="#ppt_x"/>
                                          </p:val>
                                        </p:tav>
                                      </p:tavLst>
                                    </p:anim>
                                    <p:animEffect transition="in" filter="wipe(right)">
                                      <p:cBhvr>
                                        <p:cTn id="68" dur="500"/>
                                        <p:tgtEl>
                                          <p:spTgt spid="2">
                                            <p:graphicEl>
                                              <a:dgm id="{112FCE75-E125-4438-A695-C12C6FEE1EF1}"/>
                                            </p:graphicEl>
                                          </p:spTgt>
                                        </p:tgtEl>
                                      </p:cBhvr>
                                    </p:animEffect>
                                  </p:childTnLst>
                                </p:cTn>
                              </p:par>
                            </p:childTnLst>
                          </p:cTn>
                        </p:par>
                        <p:par>
                          <p:cTn id="69" fill="hold">
                            <p:stCondLst>
                              <p:cond delay="2500"/>
                            </p:stCondLst>
                            <p:childTnLst>
                              <p:par>
                                <p:cTn id="70" presetID="12" presetClass="entr" presetSubtype="8" fill="hold" grpId="0" nodeType="afterEffect">
                                  <p:stCondLst>
                                    <p:cond delay="0"/>
                                  </p:stCondLst>
                                  <p:childTnLst>
                                    <p:set>
                                      <p:cBhvr>
                                        <p:cTn id="71" dur="1" fill="hold">
                                          <p:stCondLst>
                                            <p:cond delay="0"/>
                                          </p:stCondLst>
                                        </p:cTn>
                                        <p:tgtEl>
                                          <p:spTgt spid="2">
                                            <p:graphicEl>
                                              <a:dgm id="{361FA4B8-152B-44DC-B5ED-FE263396C137}"/>
                                            </p:graphicEl>
                                          </p:spTgt>
                                        </p:tgtEl>
                                        <p:attrNameLst>
                                          <p:attrName>style.visibility</p:attrName>
                                        </p:attrNameLst>
                                      </p:cBhvr>
                                      <p:to>
                                        <p:strVal val="visible"/>
                                      </p:to>
                                    </p:set>
                                    <p:anim calcmode="lin" valueType="num">
                                      <p:cBhvr additive="base">
                                        <p:cTn id="72" dur="500"/>
                                        <p:tgtEl>
                                          <p:spTgt spid="2">
                                            <p:graphicEl>
                                              <a:dgm id="{361FA4B8-152B-44DC-B5ED-FE263396C137}"/>
                                            </p:graphicEl>
                                          </p:spTgt>
                                        </p:tgtEl>
                                        <p:attrNameLst>
                                          <p:attrName>ppt_x</p:attrName>
                                        </p:attrNameLst>
                                      </p:cBhvr>
                                      <p:tavLst>
                                        <p:tav tm="0">
                                          <p:val>
                                            <p:strVal val="#ppt_x-#ppt_w*1.125000"/>
                                          </p:val>
                                        </p:tav>
                                        <p:tav tm="100000">
                                          <p:val>
                                            <p:strVal val="#ppt_x"/>
                                          </p:val>
                                        </p:tav>
                                      </p:tavLst>
                                    </p:anim>
                                    <p:animEffect transition="in" filter="wipe(right)">
                                      <p:cBhvr>
                                        <p:cTn id="73" dur="500"/>
                                        <p:tgtEl>
                                          <p:spTgt spid="2">
                                            <p:graphicEl>
                                              <a:dgm id="{361FA4B8-152B-44DC-B5ED-FE263396C137}"/>
                                            </p:graphicEl>
                                          </p:spTgt>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2">
                                            <p:graphicEl>
                                              <a:dgm id="{C97A43A7-E976-4B6A-9CF2-827E2399CD18}"/>
                                            </p:graphicEl>
                                          </p:spTgt>
                                        </p:tgtEl>
                                        <p:attrNameLst>
                                          <p:attrName>style.visibility</p:attrName>
                                        </p:attrNameLst>
                                      </p:cBhvr>
                                      <p:to>
                                        <p:strVal val="visible"/>
                                      </p:to>
                                    </p:set>
                                    <p:anim calcmode="lin" valueType="num">
                                      <p:cBhvr additive="base">
                                        <p:cTn id="76" dur="500"/>
                                        <p:tgtEl>
                                          <p:spTgt spid="2">
                                            <p:graphicEl>
                                              <a:dgm id="{C97A43A7-E976-4B6A-9CF2-827E2399CD18}"/>
                                            </p:graphicEl>
                                          </p:spTgt>
                                        </p:tgtEl>
                                        <p:attrNameLst>
                                          <p:attrName>ppt_x</p:attrName>
                                        </p:attrNameLst>
                                      </p:cBhvr>
                                      <p:tavLst>
                                        <p:tav tm="0">
                                          <p:val>
                                            <p:strVal val="#ppt_x-#ppt_w*1.125000"/>
                                          </p:val>
                                        </p:tav>
                                        <p:tav tm="100000">
                                          <p:val>
                                            <p:strVal val="#ppt_x"/>
                                          </p:val>
                                        </p:tav>
                                      </p:tavLst>
                                    </p:anim>
                                    <p:animEffect transition="in" filter="wipe(right)">
                                      <p:cBhvr>
                                        <p:cTn id="77" dur="500"/>
                                        <p:tgtEl>
                                          <p:spTgt spid="2">
                                            <p:graphicEl>
                                              <a:dgm id="{C97A43A7-E976-4B6A-9CF2-827E2399CD18}"/>
                                            </p:graphicEl>
                                          </p:spTgt>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2">
                                            <p:graphicEl>
                                              <a:dgm id="{ECAD7159-8531-4977-8CE3-E759812C6145}"/>
                                            </p:graphicEl>
                                          </p:spTgt>
                                        </p:tgtEl>
                                        <p:attrNameLst>
                                          <p:attrName>style.visibility</p:attrName>
                                        </p:attrNameLst>
                                      </p:cBhvr>
                                      <p:to>
                                        <p:strVal val="visible"/>
                                      </p:to>
                                    </p:set>
                                    <p:anim calcmode="lin" valueType="num">
                                      <p:cBhvr additive="base">
                                        <p:cTn id="80" dur="500"/>
                                        <p:tgtEl>
                                          <p:spTgt spid="2">
                                            <p:graphicEl>
                                              <a:dgm id="{ECAD7159-8531-4977-8CE3-E759812C6145}"/>
                                            </p:graphicEl>
                                          </p:spTgt>
                                        </p:tgtEl>
                                        <p:attrNameLst>
                                          <p:attrName>ppt_x</p:attrName>
                                        </p:attrNameLst>
                                      </p:cBhvr>
                                      <p:tavLst>
                                        <p:tav tm="0">
                                          <p:val>
                                            <p:strVal val="#ppt_x-#ppt_w*1.125000"/>
                                          </p:val>
                                        </p:tav>
                                        <p:tav tm="100000">
                                          <p:val>
                                            <p:strVal val="#ppt_x"/>
                                          </p:val>
                                        </p:tav>
                                      </p:tavLst>
                                    </p:anim>
                                    <p:animEffect transition="in" filter="wipe(right)">
                                      <p:cBhvr>
                                        <p:cTn id="81" dur="500"/>
                                        <p:tgtEl>
                                          <p:spTgt spid="2">
                                            <p:graphicEl>
                                              <a:dgm id="{ECAD7159-8531-4977-8CE3-E759812C6145}"/>
                                            </p:graphicEl>
                                          </p:spTgt>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2">
                                            <p:graphicEl>
                                              <a:dgm id="{B7B3229C-FD46-4879-9EBC-CB086E4B5DF1}"/>
                                            </p:graphicEl>
                                          </p:spTgt>
                                        </p:tgtEl>
                                        <p:attrNameLst>
                                          <p:attrName>style.visibility</p:attrName>
                                        </p:attrNameLst>
                                      </p:cBhvr>
                                      <p:to>
                                        <p:strVal val="visible"/>
                                      </p:to>
                                    </p:set>
                                    <p:anim calcmode="lin" valueType="num">
                                      <p:cBhvr additive="base">
                                        <p:cTn id="84" dur="500"/>
                                        <p:tgtEl>
                                          <p:spTgt spid="2">
                                            <p:graphicEl>
                                              <a:dgm id="{B7B3229C-FD46-4879-9EBC-CB086E4B5DF1}"/>
                                            </p:graphicEl>
                                          </p:spTgt>
                                        </p:tgtEl>
                                        <p:attrNameLst>
                                          <p:attrName>ppt_x</p:attrName>
                                        </p:attrNameLst>
                                      </p:cBhvr>
                                      <p:tavLst>
                                        <p:tav tm="0">
                                          <p:val>
                                            <p:strVal val="#ppt_x-#ppt_w*1.125000"/>
                                          </p:val>
                                        </p:tav>
                                        <p:tav tm="100000">
                                          <p:val>
                                            <p:strVal val="#ppt_x"/>
                                          </p:val>
                                        </p:tav>
                                      </p:tavLst>
                                    </p:anim>
                                    <p:animEffect transition="in" filter="wipe(right)">
                                      <p:cBhvr>
                                        <p:cTn id="85" dur="500"/>
                                        <p:tgtEl>
                                          <p:spTgt spid="2">
                                            <p:graphicEl>
                                              <a:dgm id="{B7B3229C-FD46-4879-9EBC-CB086E4B5DF1}"/>
                                            </p:graphicEl>
                                          </p:spTgt>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2">
                                            <p:graphicEl>
                                              <a:dgm id="{271A34D6-1DF4-4D29-9643-198D7482533F}"/>
                                            </p:graphicEl>
                                          </p:spTgt>
                                        </p:tgtEl>
                                        <p:attrNameLst>
                                          <p:attrName>style.visibility</p:attrName>
                                        </p:attrNameLst>
                                      </p:cBhvr>
                                      <p:to>
                                        <p:strVal val="visible"/>
                                      </p:to>
                                    </p:set>
                                    <p:anim calcmode="lin" valueType="num">
                                      <p:cBhvr additive="base">
                                        <p:cTn id="88" dur="500"/>
                                        <p:tgtEl>
                                          <p:spTgt spid="2">
                                            <p:graphicEl>
                                              <a:dgm id="{271A34D6-1DF4-4D29-9643-198D7482533F}"/>
                                            </p:graphicEl>
                                          </p:spTgt>
                                        </p:tgtEl>
                                        <p:attrNameLst>
                                          <p:attrName>ppt_x</p:attrName>
                                        </p:attrNameLst>
                                      </p:cBhvr>
                                      <p:tavLst>
                                        <p:tav tm="0">
                                          <p:val>
                                            <p:strVal val="#ppt_x-#ppt_w*1.125000"/>
                                          </p:val>
                                        </p:tav>
                                        <p:tav tm="100000">
                                          <p:val>
                                            <p:strVal val="#ppt_x"/>
                                          </p:val>
                                        </p:tav>
                                      </p:tavLst>
                                    </p:anim>
                                    <p:animEffect transition="in" filter="wipe(right)">
                                      <p:cBhvr>
                                        <p:cTn id="89" dur="500"/>
                                        <p:tgtEl>
                                          <p:spTgt spid="2">
                                            <p:graphicEl>
                                              <a:dgm id="{271A34D6-1DF4-4D29-9643-198D7482533F}"/>
                                            </p:graphicEl>
                                          </p:spTgt>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2">
                                            <p:graphicEl>
                                              <a:dgm id="{1EB94D18-0B2F-48A7-B9BE-9B43DB19B95E}"/>
                                            </p:graphicEl>
                                          </p:spTgt>
                                        </p:tgtEl>
                                        <p:attrNameLst>
                                          <p:attrName>style.visibility</p:attrName>
                                        </p:attrNameLst>
                                      </p:cBhvr>
                                      <p:to>
                                        <p:strVal val="visible"/>
                                      </p:to>
                                    </p:set>
                                    <p:anim calcmode="lin" valueType="num">
                                      <p:cBhvr additive="base">
                                        <p:cTn id="92" dur="500"/>
                                        <p:tgtEl>
                                          <p:spTgt spid="2">
                                            <p:graphicEl>
                                              <a:dgm id="{1EB94D18-0B2F-48A7-B9BE-9B43DB19B95E}"/>
                                            </p:graphicEl>
                                          </p:spTgt>
                                        </p:tgtEl>
                                        <p:attrNameLst>
                                          <p:attrName>ppt_x</p:attrName>
                                        </p:attrNameLst>
                                      </p:cBhvr>
                                      <p:tavLst>
                                        <p:tav tm="0">
                                          <p:val>
                                            <p:strVal val="#ppt_x-#ppt_w*1.125000"/>
                                          </p:val>
                                        </p:tav>
                                        <p:tav tm="100000">
                                          <p:val>
                                            <p:strVal val="#ppt_x"/>
                                          </p:val>
                                        </p:tav>
                                      </p:tavLst>
                                    </p:anim>
                                    <p:animEffect transition="in" filter="wipe(right)">
                                      <p:cBhvr>
                                        <p:cTn id="93" dur="500"/>
                                        <p:tgtEl>
                                          <p:spTgt spid="2">
                                            <p:graphicEl>
                                              <a:dgm id="{1EB94D18-0B2F-48A7-B9BE-9B43DB19B95E}"/>
                                            </p:graphicEl>
                                          </p:spTgt>
                                        </p:tgtEl>
                                      </p:cBhvr>
                                    </p:animEffect>
                                  </p:childTnLst>
                                </p:cTn>
                              </p:par>
                            </p:childTnLst>
                          </p:cTn>
                        </p:par>
                        <p:par>
                          <p:cTn id="94" fill="hold">
                            <p:stCondLst>
                              <p:cond delay="3000"/>
                            </p:stCondLst>
                            <p:childTnLst>
                              <p:par>
                                <p:cTn id="95" presetID="12" presetClass="entr" presetSubtype="8" fill="hold" grpId="0" nodeType="afterEffect">
                                  <p:stCondLst>
                                    <p:cond delay="0"/>
                                  </p:stCondLst>
                                  <p:childTnLst>
                                    <p:set>
                                      <p:cBhvr>
                                        <p:cTn id="96" dur="1" fill="hold">
                                          <p:stCondLst>
                                            <p:cond delay="0"/>
                                          </p:stCondLst>
                                        </p:cTn>
                                        <p:tgtEl>
                                          <p:spTgt spid="2">
                                            <p:graphicEl>
                                              <a:dgm id="{92086947-F92D-410B-848E-8D2EAE0368FE}"/>
                                            </p:graphicEl>
                                          </p:spTgt>
                                        </p:tgtEl>
                                        <p:attrNameLst>
                                          <p:attrName>style.visibility</p:attrName>
                                        </p:attrNameLst>
                                      </p:cBhvr>
                                      <p:to>
                                        <p:strVal val="visible"/>
                                      </p:to>
                                    </p:set>
                                    <p:anim calcmode="lin" valueType="num">
                                      <p:cBhvr additive="base">
                                        <p:cTn id="97" dur="500"/>
                                        <p:tgtEl>
                                          <p:spTgt spid="2">
                                            <p:graphicEl>
                                              <a:dgm id="{92086947-F92D-410B-848E-8D2EAE0368FE}"/>
                                            </p:graphicEl>
                                          </p:spTgt>
                                        </p:tgtEl>
                                        <p:attrNameLst>
                                          <p:attrName>ppt_x</p:attrName>
                                        </p:attrNameLst>
                                      </p:cBhvr>
                                      <p:tavLst>
                                        <p:tav tm="0">
                                          <p:val>
                                            <p:strVal val="#ppt_x-#ppt_w*1.125000"/>
                                          </p:val>
                                        </p:tav>
                                        <p:tav tm="100000">
                                          <p:val>
                                            <p:strVal val="#ppt_x"/>
                                          </p:val>
                                        </p:tav>
                                      </p:tavLst>
                                    </p:anim>
                                    <p:animEffect transition="in" filter="wipe(right)">
                                      <p:cBhvr>
                                        <p:cTn id="98" dur="500"/>
                                        <p:tgtEl>
                                          <p:spTgt spid="2">
                                            <p:graphicEl>
                                              <a:dgm id="{92086947-F92D-410B-848E-8D2EAE0368FE}"/>
                                            </p:graphicEl>
                                          </p:spTgt>
                                        </p:tgtEl>
                                      </p:cBhvr>
                                    </p:animEffect>
                                  </p:childTnLst>
                                </p:cTn>
                              </p:par>
                              <p:par>
                                <p:cTn id="99" presetID="12" presetClass="entr" presetSubtype="8" fill="hold" grpId="0" nodeType="withEffect">
                                  <p:stCondLst>
                                    <p:cond delay="0"/>
                                  </p:stCondLst>
                                  <p:childTnLst>
                                    <p:set>
                                      <p:cBhvr>
                                        <p:cTn id="100" dur="1" fill="hold">
                                          <p:stCondLst>
                                            <p:cond delay="0"/>
                                          </p:stCondLst>
                                        </p:cTn>
                                        <p:tgtEl>
                                          <p:spTgt spid="2">
                                            <p:graphicEl>
                                              <a:dgm id="{CA518630-466C-4FD8-B163-A0D5784C4A93}"/>
                                            </p:graphicEl>
                                          </p:spTgt>
                                        </p:tgtEl>
                                        <p:attrNameLst>
                                          <p:attrName>style.visibility</p:attrName>
                                        </p:attrNameLst>
                                      </p:cBhvr>
                                      <p:to>
                                        <p:strVal val="visible"/>
                                      </p:to>
                                    </p:set>
                                    <p:anim calcmode="lin" valueType="num">
                                      <p:cBhvr additive="base">
                                        <p:cTn id="101" dur="500"/>
                                        <p:tgtEl>
                                          <p:spTgt spid="2">
                                            <p:graphicEl>
                                              <a:dgm id="{CA518630-466C-4FD8-B163-A0D5784C4A93}"/>
                                            </p:graphicEl>
                                          </p:spTgt>
                                        </p:tgtEl>
                                        <p:attrNameLst>
                                          <p:attrName>ppt_x</p:attrName>
                                        </p:attrNameLst>
                                      </p:cBhvr>
                                      <p:tavLst>
                                        <p:tav tm="0">
                                          <p:val>
                                            <p:strVal val="#ppt_x-#ppt_w*1.125000"/>
                                          </p:val>
                                        </p:tav>
                                        <p:tav tm="100000">
                                          <p:val>
                                            <p:strVal val="#ppt_x"/>
                                          </p:val>
                                        </p:tav>
                                      </p:tavLst>
                                    </p:anim>
                                    <p:animEffect transition="in" filter="wipe(right)">
                                      <p:cBhvr>
                                        <p:cTn id="102" dur="500"/>
                                        <p:tgtEl>
                                          <p:spTgt spid="2">
                                            <p:graphicEl>
                                              <a:dgm id="{CA518630-466C-4FD8-B163-A0D5784C4A93}"/>
                                            </p:graphicEl>
                                          </p:spTgt>
                                        </p:tgtEl>
                                      </p:cBhvr>
                                    </p:animEffect>
                                  </p:childTnLst>
                                </p:cTn>
                              </p:par>
                              <p:par>
                                <p:cTn id="103" presetID="12" presetClass="entr" presetSubtype="8" fill="hold" grpId="0" nodeType="withEffect">
                                  <p:stCondLst>
                                    <p:cond delay="0"/>
                                  </p:stCondLst>
                                  <p:childTnLst>
                                    <p:set>
                                      <p:cBhvr>
                                        <p:cTn id="104" dur="1" fill="hold">
                                          <p:stCondLst>
                                            <p:cond delay="0"/>
                                          </p:stCondLst>
                                        </p:cTn>
                                        <p:tgtEl>
                                          <p:spTgt spid="2">
                                            <p:graphicEl>
                                              <a:dgm id="{DA39AB31-C8A3-447E-A4BF-45543B347C45}"/>
                                            </p:graphicEl>
                                          </p:spTgt>
                                        </p:tgtEl>
                                        <p:attrNameLst>
                                          <p:attrName>style.visibility</p:attrName>
                                        </p:attrNameLst>
                                      </p:cBhvr>
                                      <p:to>
                                        <p:strVal val="visible"/>
                                      </p:to>
                                    </p:set>
                                    <p:anim calcmode="lin" valueType="num">
                                      <p:cBhvr additive="base">
                                        <p:cTn id="105" dur="500"/>
                                        <p:tgtEl>
                                          <p:spTgt spid="2">
                                            <p:graphicEl>
                                              <a:dgm id="{DA39AB31-C8A3-447E-A4BF-45543B347C45}"/>
                                            </p:graphicEl>
                                          </p:spTgt>
                                        </p:tgtEl>
                                        <p:attrNameLst>
                                          <p:attrName>ppt_x</p:attrName>
                                        </p:attrNameLst>
                                      </p:cBhvr>
                                      <p:tavLst>
                                        <p:tav tm="0">
                                          <p:val>
                                            <p:strVal val="#ppt_x-#ppt_w*1.125000"/>
                                          </p:val>
                                        </p:tav>
                                        <p:tav tm="100000">
                                          <p:val>
                                            <p:strVal val="#ppt_x"/>
                                          </p:val>
                                        </p:tav>
                                      </p:tavLst>
                                    </p:anim>
                                    <p:animEffect transition="in" filter="wipe(right)">
                                      <p:cBhvr>
                                        <p:cTn id="106" dur="500"/>
                                        <p:tgtEl>
                                          <p:spTgt spid="2">
                                            <p:graphicEl>
                                              <a:dgm id="{DA39AB31-C8A3-447E-A4BF-45543B347C45}"/>
                                            </p:graphicEl>
                                          </p:spTgt>
                                        </p:tgtEl>
                                      </p:cBhvr>
                                    </p:animEffect>
                                  </p:childTnLst>
                                </p:cTn>
                              </p:par>
                              <p:par>
                                <p:cTn id="107" presetID="12" presetClass="entr" presetSubtype="8" fill="hold" grpId="0" nodeType="withEffect">
                                  <p:stCondLst>
                                    <p:cond delay="0"/>
                                  </p:stCondLst>
                                  <p:childTnLst>
                                    <p:set>
                                      <p:cBhvr>
                                        <p:cTn id="108" dur="1" fill="hold">
                                          <p:stCondLst>
                                            <p:cond delay="0"/>
                                          </p:stCondLst>
                                        </p:cTn>
                                        <p:tgtEl>
                                          <p:spTgt spid="2">
                                            <p:graphicEl>
                                              <a:dgm id="{A6C2DFC7-7B2A-4FB2-8FC9-ADD53EB76402}"/>
                                            </p:graphicEl>
                                          </p:spTgt>
                                        </p:tgtEl>
                                        <p:attrNameLst>
                                          <p:attrName>style.visibility</p:attrName>
                                        </p:attrNameLst>
                                      </p:cBhvr>
                                      <p:to>
                                        <p:strVal val="visible"/>
                                      </p:to>
                                    </p:set>
                                    <p:anim calcmode="lin" valueType="num">
                                      <p:cBhvr additive="base">
                                        <p:cTn id="109" dur="500"/>
                                        <p:tgtEl>
                                          <p:spTgt spid="2">
                                            <p:graphicEl>
                                              <a:dgm id="{A6C2DFC7-7B2A-4FB2-8FC9-ADD53EB76402}"/>
                                            </p:graphicEl>
                                          </p:spTgt>
                                        </p:tgtEl>
                                        <p:attrNameLst>
                                          <p:attrName>ppt_x</p:attrName>
                                        </p:attrNameLst>
                                      </p:cBhvr>
                                      <p:tavLst>
                                        <p:tav tm="0">
                                          <p:val>
                                            <p:strVal val="#ppt_x-#ppt_w*1.125000"/>
                                          </p:val>
                                        </p:tav>
                                        <p:tav tm="100000">
                                          <p:val>
                                            <p:strVal val="#ppt_x"/>
                                          </p:val>
                                        </p:tav>
                                      </p:tavLst>
                                    </p:anim>
                                    <p:animEffect transition="in" filter="wipe(right)">
                                      <p:cBhvr>
                                        <p:cTn id="110" dur="500"/>
                                        <p:tgtEl>
                                          <p:spTgt spid="2">
                                            <p:graphicEl>
                                              <a:dgm id="{A6C2DFC7-7B2A-4FB2-8FC9-ADD53EB76402}"/>
                                            </p:graphicEl>
                                          </p:spTgt>
                                        </p:tgtEl>
                                      </p:cBhvr>
                                    </p:animEffect>
                                  </p:childTnLst>
                                </p:cTn>
                              </p:par>
                              <p:par>
                                <p:cTn id="111" presetID="12" presetClass="entr" presetSubtype="8" fill="hold" grpId="0" nodeType="withEffect">
                                  <p:stCondLst>
                                    <p:cond delay="0"/>
                                  </p:stCondLst>
                                  <p:childTnLst>
                                    <p:set>
                                      <p:cBhvr>
                                        <p:cTn id="112" dur="1" fill="hold">
                                          <p:stCondLst>
                                            <p:cond delay="0"/>
                                          </p:stCondLst>
                                        </p:cTn>
                                        <p:tgtEl>
                                          <p:spTgt spid="2">
                                            <p:graphicEl>
                                              <a:dgm id="{CBE83461-752B-421C-B512-49607C17D8E4}"/>
                                            </p:graphicEl>
                                          </p:spTgt>
                                        </p:tgtEl>
                                        <p:attrNameLst>
                                          <p:attrName>style.visibility</p:attrName>
                                        </p:attrNameLst>
                                      </p:cBhvr>
                                      <p:to>
                                        <p:strVal val="visible"/>
                                      </p:to>
                                    </p:set>
                                    <p:anim calcmode="lin" valueType="num">
                                      <p:cBhvr additive="base">
                                        <p:cTn id="113" dur="500"/>
                                        <p:tgtEl>
                                          <p:spTgt spid="2">
                                            <p:graphicEl>
                                              <a:dgm id="{CBE83461-752B-421C-B512-49607C17D8E4}"/>
                                            </p:graphicEl>
                                          </p:spTgt>
                                        </p:tgtEl>
                                        <p:attrNameLst>
                                          <p:attrName>ppt_x</p:attrName>
                                        </p:attrNameLst>
                                      </p:cBhvr>
                                      <p:tavLst>
                                        <p:tav tm="0">
                                          <p:val>
                                            <p:strVal val="#ppt_x-#ppt_w*1.125000"/>
                                          </p:val>
                                        </p:tav>
                                        <p:tav tm="100000">
                                          <p:val>
                                            <p:strVal val="#ppt_x"/>
                                          </p:val>
                                        </p:tav>
                                      </p:tavLst>
                                    </p:anim>
                                    <p:animEffect transition="in" filter="wipe(right)">
                                      <p:cBhvr>
                                        <p:cTn id="114" dur="500"/>
                                        <p:tgtEl>
                                          <p:spTgt spid="2">
                                            <p:graphicEl>
                                              <a:dgm id="{CBE83461-752B-421C-B512-49607C17D8E4}"/>
                                            </p:graphicEl>
                                          </p:spTgt>
                                        </p:tgtEl>
                                      </p:cBhvr>
                                    </p:animEffect>
                                  </p:childTnLst>
                                </p:cTn>
                              </p:par>
                              <p:par>
                                <p:cTn id="115" presetID="12" presetClass="entr" presetSubtype="8" fill="hold" grpId="0" nodeType="withEffect">
                                  <p:stCondLst>
                                    <p:cond delay="0"/>
                                  </p:stCondLst>
                                  <p:childTnLst>
                                    <p:set>
                                      <p:cBhvr>
                                        <p:cTn id="116" dur="1" fill="hold">
                                          <p:stCondLst>
                                            <p:cond delay="0"/>
                                          </p:stCondLst>
                                        </p:cTn>
                                        <p:tgtEl>
                                          <p:spTgt spid="2">
                                            <p:graphicEl>
                                              <a:dgm id="{7D2EF10E-A84E-4DDA-81AB-749BE78CDCBE}"/>
                                            </p:graphicEl>
                                          </p:spTgt>
                                        </p:tgtEl>
                                        <p:attrNameLst>
                                          <p:attrName>style.visibility</p:attrName>
                                        </p:attrNameLst>
                                      </p:cBhvr>
                                      <p:to>
                                        <p:strVal val="visible"/>
                                      </p:to>
                                    </p:set>
                                    <p:anim calcmode="lin" valueType="num">
                                      <p:cBhvr additive="base">
                                        <p:cTn id="117" dur="500"/>
                                        <p:tgtEl>
                                          <p:spTgt spid="2">
                                            <p:graphicEl>
                                              <a:dgm id="{7D2EF10E-A84E-4DDA-81AB-749BE78CDCBE}"/>
                                            </p:graphicEl>
                                          </p:spTgt>
                                        </p:tgtEl>
                                        <p:attrNameLst>
                                          <p:attrName>ppt_x</p:attrName>
                                        </p:attrNameLst>
                                      </p:cBhvr>
                                      <p:tavLst>
                                        <p:tav tm="0">
                                          <p:val>
                                            <p:strVal val="#ppt_x-#ppt_w*1.125000"/>
                                          </p:val>
                                        </p:tav>
                                        <p:tav tm="100000">
                                          <p:val>
                                            <p:strVal val="#ppt_x"/>
                                          </p:val>
                                        </p:tav>
                                      </p:tavLst>
                                    </p:anim>
                                    <p:animEffect transition="in" filter="wipe(right)">
                                      <p:cBhvr>
                                        <p:cTn id="118" dur="500"/>
                                        <p:tgtEl>
                                          <p:spTgt spid="2">
                                            <p:graphicEl>
                                              <a:dgm id="{7D2EF10E-A84E-4DDA-81AB-749BE78CDCBE}"/>
                                            </p:graphicEl>
                                          </p:spTgt>
                                        </p:tgtEl>
                                      </p:cBhvr>
                                    </p:animEffect>
                                  </p:childTnLst>
                                </p:cTn>
                              </p:par>
                              <p:par>
                                <p:cTn id="119" presetID="12" presetClass="entr" presetSubtype="8" fill="hold" grpId="0" nodeType="withEffect">
                                  <p:stCondLst>
                                    <p:cond delay="0"/>
                                  </p:stCondLst>
                                  <p:childTnLst>
                                    <p:set>
                                      <p:cBhvr>
                                        <p:cTn id="120" dur="1" fill="hold">
                                          <p:stCondLst>
                                            <p:cond delay="0"/>
                                          </p:stCondLst>
                                        </p:cTn>
                                        <p:tgtEl>
                                          <p:spTgt spid="2">
                                            <p:graphicEl>
                                              <a:dgm id="{335E55D5-6949-4BC8-ACF5-ACC2C20E1BB1}"/>
                                            </p:graphicEl>
                                          </p:spTgt>
                                        </p:tgtEl>
                                        <p:attrNameLst>
                                          <p:attrName>style.visibility</p:attrName>
                                        </p:attrNameLst>
                                      </p:cBhvr>
                                      <p:to>
                                        <p:strVal val="visible"/>
                                      </p:to>
                                    </p:set>
                                    <p:anim calcmode="lin" valueType="num">
                                      <p:cBhvr additive="base">
                                        <p:cTn id="121" dur="500"/>
                                        <p:tgtEl>
                                          <p:spTgt spid="2">
                                            <p:graphicEl>
                                              <a:dgm id="{335E55D5-6949-4BC8-ACF5-ACC2C20E1BB1}"/>
                                            </p:graphicEl>
                                          </p:spTgt>
                                        </p:tgtEl>
                                        <p:attrNameLst>
                                          <p:attrName>ppt_x</p:attrName>
                                        </p:attrNameLst>
                                      </p:cBhvr>
                                      <p:tavLst>
                                        <p:tav tm="0">
                                          <p:val>
                                            <p:strVal val="#ppt_x-#ppt_w*1.125000"/>
                                          </p:val>
                                        </p:tav>
                                        <p:tav tm="100000">
                                          <p:val>
                                            <p:strVal val="#ppt_x"/>
                                          </p:val>
                                        </p:tav>
                                      </p:tavLst>
                                    </p:anim>
                                    <p:animEffect transition="in" filter="wipe(right)">
                                      <p:cBhvr>
                                        <p:cTn id="122" dur="500"/>
                                        <p:tgtEl>
                                          <p:spTgt spid="2">
                                            <p:graphicEl>
                                              <a:dgm id="{335E55D5-6949-4BC8-ACF5-ACC2C20E1BB1}"/>
                                            </p:graphicEl>
                                          </p:spTgt>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2">
                                            <p:graphicEl>
                                              <a:dgm id="{7518300A-9F4D-4605-8621-7221F653EEC1}"/>
                                            </p:graphicEl>
                                          </p:spTgt>
                                        </p:tgtEl>
                                        <p:attrNameLst>
                                          <p:attrName>style.visibility</p:attrName>
                                        </p:attrNameLst>
                                      </p:cBhvr>
                                      <p:to>
                                        <p:strVal val="visible"/>
                                      </p:to>
                                    </p:set>
                                    <p:anim calcmode="lin" valueType="num">
                                      <p:cBhvr additive="base">
                                        <p:cTn id="125" dur="500"/>
                                        <p:tgtEl>
                                          <p:spTgt spid="2">
                                            <p:graphicEl>
                                              <a:dgm id="{7518300A-9F4D-4605-8621-7221F653EEC1}"/>
                                            </p:graphicEl>
                                          </p:spTgt>
                                        </p:tgtEl>
                                        <p:attrNameLst>
                                          <p:attrName>ppt_x</p:attrName>
                                        </p:attrNameLst>
                                      </p:cBhvr>
                                      <p:tavLst>
                                        <p:tav tm="0">
                                          <p:val>
                                            <p:strVal val="#ppt_x-#ppt_w*1.125000"/>
                                          </p:val>
                                        </p:tav>
                                        <p:tav tm="100000">
                                          <p:val>
                                            <p:strVal val="#ppt_x"/>
                                          </p:val>
                                        </p:tav>
                                      </p:tavLst>
                                    </p:anim>
                                    <p:animEffect transition="in" filter="wipe(right)">
                                      <p:cBhvr>
                                        <p:cTn id="126" dur="500"/>
                                        <p:tgtEl>
                                          <p:spTgt spid="2">
                                            <p:graphicEl>
                                              <a:dgm id="{7518300A-9F4D-4605-8621-7221F653EEC1}"/>
                                            </p:graphicEl>
                                          </p:spTgt>
                                        </p:tgtEl>
                                      </p:cBhvr>
                                    </p:animEffect>
                                  </p:childTnLst>
                                </p:cTn>
                              </p:par>
                              <p:par>
                                <p:cTn id="127" presetID="12" presetClass="entr" presetSubtype="8" fill="hold" grpId="0" nodeType="withEffect">
                                  <p:stCondLst>
                                    <p:cond delay="0"/>
                                  </p:stCondLst>
                                  <p:childTnLst>
                                    <p:set>
                                      <p:cBhvr>
                                        <p:cTn id="128" dur="1" fill="hold">
                                          <p:stCondLst>
                                            <p:cond delay="0"/>
                                          </p:stCondLst>
                                        </p:cTn>
                                        <p:tgtEl>
                                          <p:spTgt spid="2">
                                            <p:graphicEl>
                                              <a:dgm id="{B4051C55-7606-414F-8A88-D3A9C349AAB9}"/>
                                            </p:graphicEl>
                                          </p:spTgt>
                                        </p:tgtEl>
                                        <p:attrNameLst>
                                          <p:attrName>style.visibility</p:attrName>
                                        </p:attrNameLst>
                                      </p:cBhvr>
                                      <p:to>
                                        <p:strVal val="visible"/>
                                      </p:to>
                                    </p:set>
                                    <p:anim calcmode="lin" valueType="num">
                                      <p:cBhvr additive="base">
                                        <p:cTn id="129" dur="500"/>
                                        <p:tgtEl>
                                          <p:spTgt spid="2">
                                            <p:graphicEl>
                                              <a:dgm id="{B4051C55-7606-414F-8A88-D3A9C349AAB9}"/>
                                            </p:graphicEl>
                                          </p:spTgt>
                                        </p:tgtEl>
                                        <p:attrNameLst>
                                          <p:attrName>ppt_x</p:attrName>
                                        </p:attrNameLst>
                                      </p:cBhvr>
                                      <p:tavLst>
                                        <p:tav tm="0">
                                          <p:val>
                                            <p:strVal val="#ppt_x-#ppt_w*1.125000"/>
                                          </p:val>
                                        </p:tav>
                                        <p:tav tm="100000">
                                          <p:val>
                                            <p:strVal val="#ppt_x"/>
                                          </p:val>
                                        </p:tav>
                                      </p:tavLst>
                                    </p:anim>
                                    <p:animEffect transition="in" filter="wipe(right)">
                                      <p:cBhvr>
                                        <p:cTn id="130" dur="500"/>
                                        <p:tgtEl>
                                          <p:spTgt spid="2">
                                            <p:graphicEl>
                                              <a:dgm id="{B4051C55-7606-414F-8A88-D3A9C349AAB9}"/>
                                            </p:graphicEl>
                                          </p:spTgt>
                                        </p:tgtEl>
                                      </p:cBhvr>
                                    </p:animEffect>
                                  </p:childTnLst>
                                </p:cTn>
                              </p:par>
                              <p:par>
                                <p:cTn id="131" presetID="12" presetClass="entr" presetSubtype="8" fill="hold" grpId="0" nodeType="withEffect">
                                  <p:stCondLst>
                                    <p:cond delay="0"/>
                                  </p:stCondLst>
                                  <p:childTnLst>
                                    <p:set>
                                      <p:cBhvr>
                                        <p:cTn id="132" dur="1" fill="hold">
                                          <p:stCondLst>
                                            <p:cond delay="0"/>
                                          </p:stCondLst>
                                        </p:cTn>
                                        <p:tgtEl>
                                          <p:spTgt spid="2">
                                            <p:graphicEl>
                                              <a:dgm id="{8127755C-029D-44BC-B753-6F6EBBEF490D}"/>
                                            </p:graphicEl>
                                          </p:spTgt>
                                        </p:tgtEl>
                                        <p:attrNameLst>
                                          <p:attrName>style.visibility</p:attrName>
                                        </p:attrNameLst>
                                      </p:cBhvr>
                                      <p:to>
                                        <p:strVal val="visible"/>
                                      </p:to>
                                    </p:set>
                                    <p:anim calcmode="lin" valueType="num">
                                      <p:cBhvr additive="base">
                                        <p:cTn id="133" dur="500"/>
                                        <p:tgtEl>
                                          <p:spTgt spid="2">
                                            <p:graphicEl>
                                              <a:dgm id="{8127755C-029D-44BC-B753-6F6EBBEF490D}"/>
                                            </p:graphicEl>
                                          </p:spTgt>
                                        </p:tgtEl>
                                        <p:attrNameLst>
                                          <p:attrName>ppt_x</p:attrName>
                                        </p:attrNameLst>
                                      </p:cBhvr>
                                      <p:tavLst>
                                        <p:tav tm="0">
                                          <p:val>
                                            <p:strVal val="#ppt_x-#ppt_w*1.125000"/>
                                          </p:val>
                                        </p:tav>
                                        <p:tav tm="100000">
                                          <p:val>
                                            <p:strVal val="#ppt_x"/>
                                          </p:val>
                                        </p:tav>
                                      </p:tavLst>
                                    </p:anim>
                                    <p:animEffect transition="in" filter="wipe(right)">
                                      <p:cBhvr>
                                        <p:cTn id="134" dur="500"/>
                                        <p:tgtEl>
                                          <p:spTgt spid="2">
                                            <p:graphicEl>
                                              <a:dgm id="{8127755C-029D-44BC-B753-6F6EBBEF490D}"/>
                                            </p:graphicEl>
                                          </p:spTgt>
                                        </p:tgtEl>
                                      </p:cBhvr>
                                    </p:animEffect>
                                  </p:childTnLst>
                                </p:cTn>
                              </p:par>
                              <p:par>
                                <p:cTn id="135" presetID="12" presetClass="entr" presetSubtype="8" fill="hold" grpId="0" nodeType="withEffect">
                                  <p:stCondLst>
                                    <p:cond delay="0"/>
                                  </p:stCondLst>
                                  <p:childTnLst>
                                    <p:set>
                                      <p:cBhvr>
                                        <p:cTn id="136" dur="1" fill="hold">
                                          <p:stCondLst>
                                            <p:cond delay="0"/>
                                          </p:stCondLst>
                                        </p:cTn>
                                        <p:tgtEl>
                                          <p:spTgt spid="2">
                                            <p:graphicEl>
                                              <a:dgm id="{99493D49-44BD-4DB5-94B6-4BDC167E92D6}"/>
                                            </p:graphicEl>
                                          </p:spTgt>
                                        </p:tgtEl>
                                        <p:attrNameLst>
                                          <p:attrName>style.visibility</p:attrName>
                                        </p:attrNameLst>
                                      </p:cBhvr>
                                      <p:to>
                                        <p:strVal val="visible"/>
                                      </p:to>
                                    </p:set>
                                    <p:anim calcmode="lin" valueType="num">
                                      <p:cBhvr additive="base">
                                        <p:cTn id="137" dur="500"/>
                                        <p:tgtEl>
                                          <p:spTgt spid="2">
                                            <p:graphicEl>
                                              <a:dgm id="{99493D49-44BD-4DB5-94B6-4BDC167E92D6}"/>
                                            </p:graphicEl>
                                          </p:spTgt>
                                        </p:tgtEl>
                                        <p:attrNameLst>
                                          <p:attrName>ppt_x</p:attrName>
                                        </p:attrNameLst>
                                      </p:cBhvr>
                                      <p:tavLst>
                                        <p:tav tm="0">
                                          <p:val>
                                            <p:strVal val="#ppt_x-#ppt_w*1.125000"/>
                                          </p:val>
                                        </p:tav>
                                        <p:tav tm="100000">
                                          <p:val>
                                            <p:strVal val="#ppt_x"/>
                                          </p:val>
                                        </p:tav>
                                      </p:tavLst>
                                    </p:anim>
                                    <p:animEffect transition="in" filter="wipe(right)">
                                      <p:cBhvr>
                                        <p:cTn id="138" dur="500"/>
                                        <p:tgtEl>
                                          <p:spTgt spid="2">
                                            <p:graphicEl>
                                              <a:dgm id="{99493D49-44BD-4DB5-94B6-4BDC167E92D6}"/>
                                            </p:graphicEl>
                                          </p:spTgt>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2">
                                            <p:graphicEl>
                                              <a:dgm id="{1B5362B1-9A3C-43F7-BB12-E134DF239ED1}"/>
                                            </p:graphicEl>
                                          </p:spTgt>
                                        </p:tgtEl>
                                        <p:attrNameLst>
                                          <p:attrName>style.visibility</p:attrName>
                                        </p:attrNameLst>
                                      </p:cBhvr>
                                      <p:to>
                                        <p:strVal val="visible"/>
                                      </p:to>
                                    </p:set>
                                    <p:anim calcmode="lin" valueType="num">
                                      <p:cBhvr additive="base">
                                        <p:cTn id="141" dur="500"/>
                                        <p:tgtEl>
                                          <p:spTgt spid="2">
                                            <p:graphicEl>
                                              <a:dgm id="{1B5362B1-9A3C-43F7-BB12-E134DF239ED1}"/>
                                            </p:graphicEl>
                                          </p:spTgt>
                                        </p:tgtEl>
                                        <p:attrNameLst>
                                          <p:attrName>ppt_x</p:attrName>
                                        </p:attrNameLst>
                                      </p:cBhvr>
                                      <p:tavLst>
                                        <p:tav tm="0">
                                          <p:val>
                                            <p:strVal val="#ppt_x-#ppt_w*1.125000"/>
                                          </p:val>
                                        </p:tav>
                                        <p:tav tm="100000">
                                          <p:val>
                                            <p:strVal val="#ppt_x"/>
                                          </p:val>
                                        </p:tav>
                                      </p:tavLst>
                                    </p:anim>
                                    <p:animEffect transition="in" filter="wipe(right)">
                                      <p:cBhvr>
                                        <p:cTn id="142" dur="500"/>
                                        <p:tgtEl>
                                          <p:spTgt spid="2">
                                            <p:graphicEl>
                                              <a:dgm id="{1B5362B1-9A3C-43F7-BB12-E134DF239ED1}"/>
                                            </p:graphicEl>
                                          </p:spTgt>
                                        </p:tgtEl>
                                      </p:cBhvr>
                                    </p:animEffect>
                                  </p:childTnLst>
                                </p:cTn>
                              </p:par>
                              <p:par>
                                <p:cTn id="143" presetID="12" presetClass="entr" presetSubtype="8" fill="hold" grpId="0" nodeType="withEffect">
                                  <p:stCondLst>
                                    <p:cond delay="0"/>
                                  </p:stCondLst>
                                  <p:childTnLst>
                                    <p:set>
                                      <p:cBhvr>
                                        <p:cTn id="144" dur="1" fill="hold">
                                          <p:stCondLst>
                                            <p:cond delay="0"/>
                                          </p:stCondLst>
                                        </p:cTn>
                                        <p:tgtEl>
                                          <p:spTgt spid="2">
                                            <p:graphicEl>
                                              <a:dgm id="{1EE99AB1-454A-409B-B0DD-DA047BBB57B8}"/>
                                            </p:graphicEl>
                                          </p:spTgt>
                                        </p:tgtEl>
                                        <p:attrNameLst>
                                          <p:attrName>style.visibility</p:attrName>
                                        </p:attrNameLst>
                                      </p:cBhvr>
                                      <p:to>
                                        <p:strVal val="visible"/>
                                      </p:to>
                                    </p:set>
                                    <p:anim calcmode="lin" valueType="num">
                                      <p:cBhvr additive="base">
                                        <p:cTn id="145" dur="500"/>
                                        <p:tgtEl>
                                          <p:spTgt spid="2">
                                            <p:graphicEl>
                                              <a:dgm id="{1EE99AB1-454A-409B-B0DD-DA047BBB57B8}"/>
                                            </p:graphicEl>
                                          </p:spTgt>
                                        </p:tgtEl>
                                        <p:attrNameLst>
                                          <p:attrName>ppt_x</p:attrName>
                                        </p:attrNameLst>
                                      </p:cBhvr>
                                      <p:tavLst>
                                        <p:tav tm="0">
                                          <p:val>
                                            <p:strVal val="#ppt_x-#ppt_w*1.125000"/>
                                          </p:val>
                                        </p:tav>
                                        <p:tav tm="100000">
                                          <p:val>
                                            <p:strVal val="#ppt_x"/>
                                          </p:val>
                                        </p:tav>
                                      </p:tavLst>
                                    </p:anim>
                                    <p:animEffect transition="in" filter="wipe(right)">
                                      <p:cBhvr>
                                        <p:cTn id="146" dur="500"/>
                                        <p:tgtEl>
                                          <p:spTgt spid="2">
                                            <p:graphicEl>
                                              <a:dgm id="{1EE99AB1-454A-409B-B0DD-DA047BBB57B8}"/>
                                            </p:graphicEl>
                                          </p:spTgt>
                                        </p:tgtEl>
                                      </p:cBhvr>
                                    </p:animEffect>
                                  </p:childTnLst>
                                </p:cTn>
                              </p:par>
                              <p:par>
                                <p:cTn id="147" presetID="12" presetClass="entr" presetSubtype="8" fill="hold" grpId="0" nodeType="withEffect">
                                  <p:stCondLst>
                                    <p:cond delay="0"/>
                                  </p:stCondLst>
                                  <p:childTnLst>
                                    <p:set>
                                      <p:cBhvr>
                                        <p:cTn id="148" dur="1" fill="hold">
                                          <p:stCondLst>
                                            <p:cond delay="0"/>
                                          </p:stCondLst>
                                        </p:cTn>
                                        <p:tgtEl>
                                          <p:spTgt spid="2">
                                            <p:graphicEl>
                                              <a:dgm id="{F922D5CD-B806-4884-A4A7-06FF93B3698C}"/>
                                            </p:graphicEl>
                                          </p:spTgt>
                                        </p:tgtEl>
                                        <p:attrNameLst>
                                          <p:attrName>style.visibility</p:attrName>
                                        </p:attrNameLst>
                                      </p:cBhvr>
                                      <p:to>
                                        <p:strVal val="visible"/>
                                      </p:to>
                                    </p:set>
                                    <p:anim calcmode="lin" valueType="num">
                                      <p:cBhvr additive="base">
                                        <p:cTn id="149" dur="500"/>
                                        <p:tgtEl>
                                          <p:spTgt spid="2">
                                            <p:graphicEl>
                                              <a:dgm id="{F922D5CD-B806-4884-A4A7-06FF93B3698C}"/>
                                            </p:graphicEl>
                                          </p:spTgt>
                                        </p:tgtEl>
                                        <p:attrNameLst>
                                          <p:attrName>ppt_x</p:attrName>
                                        </p:attrNameLst>
                                      </p:cBhvr>
                                      <p:tavLst>
                                        <p:tav tm="0">
                                          <p:val>
                                            <p:strVal val="#ppt_x-#ppt_w*1.125000"/>
                                          </p:val>
                                        </p:tav>
                                        <p:tav tm="100000">
                                          <p:val>
                                            <p:strVal val="#ppt_x"/>
                                          </p:val>
                                        </p:tav>
                                      </p:tavLst>
                                    </p:anim>
                                    <p:animEffect transition="in" filter="wipe(right)">
                                      <p:cBhvr>
                                        <p:cTn id="150" dur="500"/>
                                        <p:tgtEl>
                                          <p:spTgt spid="2">
                                            <p:graphicEl>
                                              <a:dgm id="{F922D5CD-B806-4884-A4A7-06FF93B3698C}"/>
                                            </p:graphicEl>
                                          </p:spTgt>
                                        </p:tgtEl>
                                      </p:cBhvr>
                                    </p:animEffect>
                                  </p:childTnLst>
                                </p:cTn>
                              </p:par>
                              <p:par>
                                <p:cTn id="151" presetID="12" presetClass="entr" presetSubtype="8" fill="hold" grpId="0" nodeType="withEffect">
                                  <p:stCondLst>
                                    <p:cond delay="0"/>
                                  </p:stCondLst>
                                  <p:childTnLst>
                                    <p:set>
                                      <p:cBhvr>
                                        <p:cTn id="152" dur="1" fill="hold">
                                          <p:stCondLst>
                                            <p:cond delay="0"/>
                                          </p:stCondLst>
                                        </p:cTn>
                                        <p:tgtEl>
                                          <p:spTgt spid="2">
                                            <p:graphicEl>
                                              <a:dgm id="{71BB241C-7FE4-4C3B-85B5-8072D87F05D2}"/>
                                            </p:graphicEl>
                                          </p:spTgt>
                                        </p:tgtEl>
                                        <p:attrNameLst>
                                          <p:attrName>style.visibility</p:attrName>
                                        </p:attrNameLst>
                                      </p:cBhvr>
                                      <p:to>
                                        <p:strVal val="visible"/>
                                      </p:to>
                                    </p:set>
                                    <p:anim calcmode="lin" valueType="num">
                                      <p:cBhvr additive="base">
                                        <p:cTn id="153" dur="500"/>
                                        <p:tgtEl>
                                          <p:spTgt spid="2">
                                            <p:graphicEl>
                                              <a:dgm id="{71BB241C-7FE4-4C3B-85B5-8072D87F05D2}"/>
                                            </p:graphicEl>
                                          </p:spTgt>
                                        </p:tgtEl>
                                        <p:attrNameLst>
                                          <p:attrName>ppt_x</p:attrName>
                                        </p:attrNameLst>
                                      </p:cBhvr>
                                      <p:tavLst>
                                        <p:tav tm="0">
                                          <p:val>
                                            <p:strVal val="#ppt_x-#ppt_w*1.125000"/>
                                          </p:val>
                                        </p:tav>
                                        <p:tav tm="100000">
                                          <p:val>
                                            <p:strVal val="#ppt_x"/>
                                          </p:val>
                                        </p:tav>
                                      </p:tavLst>
                                    </p:anim>
                                    <p:animEffect transition="in" filter="wipe(right)">
                                      <p:cBhvr>
                                        <p:cTn id="154" dur="500"/>
                                        <p:tgtEl>
                                          <p:spTgt spid="2">
                                            <p:graphicEl>
                                              <a:dgm id="{71BB241C-7FE4-4C3B-85B5-8072D87F05D2}"/>
                                            </p:graphicEl>
                                          </p:spTgt>
                                        </p:tgtEl>
                                      </p:cBhvr>
                                    </p:animEffect>
                                  </p:childTnLst>
                                </p:cTn>
                              </p:par>
                              <p:par>
                                <p:cTn id="155" presetID="12" presetClass="entr" presetSubtype="8" fill="hold" grpId="0" nodeType="withEffect">
                                  <p:stCondLst>
                                    <p:cond delay="0"/>
                                  </p:stCondLst>
                                  <p:childTnLst>
                                    <p:set>
                                      <p:cBhvr>
                                        <p:cTn id="156" dur="1" fill="hold">
                                          <p:stCondLst>
                                            <p:cond delay="0"/>
                                          </p:stCondLst>
                                        </p:cTn>
                                        <p:tgtEl>
                                          <p:spTgt spid="2">
                                            <p:graphicEl>
                                              <a:dgm id="{2393BE41-C4BD-4D6B-BE77-7C451A537A78}"/>
                                            </p:graphicEl>
                                          </p:spTgt>
                                        </p:tgtEl>
                                        <p:attrNameLst>
                                          <p:attrName>style.visibility</p:attrName>
                                        </p:attrNameLst>
                                      </p:cBhvr>
                                      <p:to>
                                        <p:strVal val="visible"/>
                                      </p:to>
                                    </p:set>
                                    <p:anim calcmode="lin" valueType="num">
                                      <p:cBhvr additive="base">
                                        <p:cTn id="157" dur="500"/>
                                        <p:tgtEl>
                                          <p:spTgt spid="2">
                                            <p:graphicEl>
                                              <a:dgm id="{2393BE41-C4BD-4D6B-BE77-7C451A537A78}"/>
                                            </p:graphicEl>
                                          </p:spTgt>
                                        </p:tgtEl>
                                        <p:attrNameLst>
                                          <p:attrName>ppt_x</p:attrName>
                                        </p:attrNameLst>
                                      </p:cBhvr>
                                      <p:tavLst>
                                        <p:tav tm="0">
                                          <p:val>
                                            <p:strVal val="#ppt_x-#ppt_w*1.125000"/>
                                          </p:val>
                                        </p:tav>
                                        <p:tav tm="100000">
                                          <p:val>
                                            <p:strVal val="#ppt_x"/>
                                          </p:val>
                                        </p:tav>
                                      </p:tavLst>
                                    </p:anim>
                                    <p:animEffect transition="in" filter="wipe(right)">
                                      <p:cBhvr>
                                        <p:cTn id="158" dur="500"/>
                                        <p:tgtEl>
                                          <p:spTgt spid="2">
                                            <p:graphicEl>
                                              <a:dgm id="{2393BE41-C4BD-4D6B-BE77-7C451A537A78}"/>
                                            </p:graphicEl>
                                          </p:spTgt>
                                        </p:tgtEl>
                                      </p:cBhvr>
                                    </p:animEffect>
                                  </p:childTnLst>
                                </p:cTn>
                              </p:par>
                              <p:par>
                                <p:cTn id="159" presetID="12" presetClass="entr" presetSubtype="8" fill="hold" grpId="0" nodeType="withEffect">
                                  <p:stCondLst>
                                    <p:cond delay="0"/>
                                  </p:stCondLst>
                                  <p:childTnLst>
                                    <p:set>
                                      <p:cBhvr>
                                        <p:cTn id="160" dur="1" fill="hold">
                                          <p:stCondLst>
                                            <p:cond delay="0"/>
                                          </p:stCondLst>
                                        </p:cTn>
                                        <p:tgtEl>
                                          <p:spTgt spid="2">
                                            <p:graphicEl>
                                              <a:dgm id="{70E840F8-596B-4FD4-A145-FDC6EC58BDA5}"/>
                                            </p:graphicEl>
                                          </p:spTgt>
                                        </p:tgtEl>
                                        <p:attrNameLst>
                                          <p:attrName>style.visibility</p:attrName>
                                        </p:attrNameLst>
                                      </p:cBhvr>
                                      <p:to>
                                        <p:strVal val="visible"/>
                                      </p:to>
                                    </p:set>
                                    <p:anim calcmode="lin" valueType="num">
                                      <p:cBhvr additive="base">
                                        <p:cTn id="161" dur="500"/>
                                        <p:tgtEl>
                                          <p:spTgt spid="2">
                                            <p:graphicEl>
                                              <a:dgm id="{70E840F8-596B-4FD4-A145-FDC6EC58BDA5}"/>
                                            </p:graphicEl>
                                          </p:spTgt>
                                        </p:tgtEl>
                                        <p:attrNameLst>
                                          <p:attrName>ppt_x</p:attrName>
                                        </p:attrNameLst>
                                      </p:cBhvr>
                                      <p:tavLst>
                                        <p:tav tm="0">
                                          <p:val>
                                            <p:strVal val="#ppt_x-#ppt_w*1.125000"/>
                                          </p:val>
                                        </p:tav>
                                        <p:tav tm="100000">
                                          <p:val>
                                            <p:strVal val="#ppt_x"/>
                                          </p:val>
                                        </p:tav>
                                      </p:tavLst>
                                    </p:anim>
                                    <p:animEffect transition="in" filter="wipe(right)">
                                      <p:cBhvr>
                                        <p:cTn id="162" dur="500"/>
                                        <p:tgtEl>
                                          <p:spTgt spid="2">
                                            <p:graphicEl>
                                              <a:dgm id="{70E840F8-596B-4FD4-A145-FDC6EC58BDA5}"/>
                                            </p:graphicEl>
                                          </p:spTgt>
                                        </p:tgtEl>
                                      </p:cBhvr>
                                    </p:animEffect>
                                  </p:childTnLst>
                                </p:cTn>
                              </p:par>
                              <p:par>
                                <p:cTn id="163" presetID="12" presetClass="entr" presetSubtype="8" fill="hold" grpId="0" nodeType="withEffect">
                                  <p:stCondLst>
                                    <p:cond delay="0"/>
                                  </p:stCondLst>
                                  <p:childTnLst>
                                    <p:set>
                                      <p:cBhvr>
                                        <p:cTn id="164" dur="1" fill="hold">
                                          <p:stCondLst>
                                            <p:cond delay="0"/>
                                          </p:stCondLst>
                                        </p:cTn>
                                        <p:tgtEl>
                                          <p:spTgt spid="2">
                                            <p:graphicEl>
                                              <a:dgm id="{C366488D-79A3-4DC4-AAB4-394736A9080D}"/>
                                            </p:graphicEl>
                                          </p:spTgt>
                                        </p:tgtEl>
                                        <p:attrNameLst>
                                          <p:attrName>style.visibility</p:attrName>
                                        </p:attrNameLst>
                                      </p:cBhvr>
                                      <p:to>
                                        <p:strVal val="visible"/>
                                      </p:to>
                                    </p:set>
                                    <p:anim calcmode="lin" valueType="num">
                                      <p:cBhvr additive="base">
                                        <p:cTn id="165" dur="500"/>
                                        <p:tgtEl>
                                          <p:spTgt spid="2">
                                            <p:graphicEl>
                                              <a:dgm id="{C366488D-79A3-4DC4-AAB4-394736A9080D}"/>
                                            </p:graphicEl>
                                          </p:spTgt>
                                        </p:tgtEl>
                                        <p:attrNameLst>
                                          <p:attrName>ppt_x</p:attrName>
                                        </p:attrNameLst>
                                      </p:cBhvr>
                                      <p:tavLst>
                                        <p:tav tm="0">
                                          <p:val>
                                            <p:strVal val="#ppt_x-#ppt_w*1.125000"/>
                                          </p:val>
                                        </p:tav>
                                        <p:tav tm="100000">
                                          <p:val>
                                            <p:strVal val="#ppt_x"/>
                                          </p:val>
                                        </p:tav>
                                      </p:tavLst>
                                    </p:anim>
                                    <p:animEffect transition="in" filter="wipe(right)">
                                      <p:cBhvr>
                                        <p:cTn id="166" dur="500"/>
                                        <p:tgtEl>
                                          <p:spTgt spid="2">
                                            <p:graphicEl>
                                              <a:dgm id="{C366488D-79A3-4DC4-AAB4-394736A9080D}"/>
                                            </p:graphicEl>
                                          </p:spTgt>
                                        </p:tgtEl>
                                      </p:cBhvr>
                                    </p:animEffect>
                                  </p:childTnLst>
                                </p:cTn>
                              </p:par>
                              <p:par>
                                <p:cTn id="167" presetID="12" presetClass="entr" presetSubtype="8" fill="hold" grpId="0" nodeType="withEffect">
                                  <p:stCondLst>
                                    <p:cond delay="0"/>
                                  </p:stCondLst>
                                  <p:childTnLst>
                                    <p:set>
                                      <p:cBhvr>
                                        <p:cTn id="168" dur="1" fill="hold">
                                          <p:stCondLst>
                                            <p:cond delay="0"/>
                                          </p:stCondLst>
                                        </p:cTn>
                                        <p:tgtEl>
                                          <p:spTgt spid="2">
                                            <p:graphicEl>
                                              <a:dgm id="{B5AE364C-BC87-4D8A-B945-299F5A0070AC}"/>
                                            </p:graphicEl>
                                          </p:spTgt>
                                        </p:tgtEl>
                                        <p:attrNameLst>
                                          <p:attrName>style.visibility</p:attrName>
                                        </p:attrNameLst>
                                      </p:cBhvr>
                                      <p:to>
                                        <p:strVal val="visible"/>
                                      </p:to>
                                    </p:set>
                                    <p:anim calcmode="lin" valueType="num">
                                      <p:cBhvr additive="base">
                                        <p:cTn id="169" dur="500"/>
                                        <p:tgtEl>
                                          <p:spTgt spid="2">
                                            <p:graphicEl>
                                              <a:dgm id="{B5AE364C-BC87-4D8A-B945-299F5A0070AC}"/>
                                            </p:graphicEl>
                                          </p:spTgt>
                                        </p:tgtEl>
                                        <p:attrNameLst>
                                          <p:attrName>ppt_x</p:attrName>
                                        </p:attrNameLst>
                                      </p:cBhvr>
                                      <p:tavLst>
                                        <p:tav tm="0">
                                          <p:val>
                                            <p:strVal val="#ppt_x-#ppt_w*1.125000"/>
                                          </p:val>
                                        </p:tav>
                                        <p:tav tm="100000">
                                          <p:val>
                                            <p:strVal val="#ppt_x"/>
                                          </p:val>
                                        </p:tav>
                                      </p:tavLst>
                                    </p:anim>
                                    <p:animEffect transition="in" filter="wipe(right)">
                                      <p:cBhvr>
                                        <p:cTn id="170" dur="500"/>
                                        <p:tgtEl>
                                          <p:spTgt spid="2">
                                            <p:graphicEl>
                                              <a:dgm id="{B5AE364C-BC87-4D8A-B945-299F5A0070AC}"/>
                                            </p:graphicEl>
                                          </p:spTgt>
                                        </p:tgtEl>
                                      </p:cBhvr>
                                    </p:animEffect>
                                  </p:childTnLst>
                                </p:cTn>
                              </p:par>
                              <p:par>
                                <p:cTn id="171" presetID="12" presetClass="entr" presetSubtype="8" fill="hold" grpId="0" nodeType="withEffect">
                                  <p:stCondLst>
                                    <p:cond delay="0"/>
                                  </p:stCondLst>
                                  <p:childTnLst>
                                    <p:set>
                                      <p:cBhvr>
                                        <p:cTn id="172" dur="1" fill="hold">
                                          <p:stCondLst>
                                            <p:cond delay="0"/>
                                          </p:stCondLst>
                                        </p:cTn>
                                        <p:tgtEl>
                                          <p:spTgt spid="2">
                                            <p:graphicEl>
                                              <a:dgm id="{058968B2-BF9D-408D-8571-09F78CADFBC2}"/>
                                            </p:graphicEl>
                                          </p:spTgt>
                                        </p:tgtEl>
                                        <p:attrNameLst>
                                          <p:attrName>style.visibility</p:attrName>
                                        </p:attrNameLst>
                                      </p:cBhvr>
                                      <p:to>
                                        <p:strVal val="visible"/>
                                      </p:to>
                                    </p:set>
                                    <p:anim calcmode="lin" valueType="num">
                                      <p:cBhvr additive="base">
                                        <p:cTn id="173" dur="500"/>
                                        <p:tgtEl>
                                          <p:spTgt spid="2">
                                            <p:graphicEl>
                                              <a:dgm id="{058968B2-BF9D-408D-8571-09F78CADFBC2}"/>
                                            </p:graphicEl>
                                          </p:spTgt>
                                        </p:tgtEl>
                                        <p:attrNameLst>
                                          <p:attrName>ppt_x</p:attrName>
                                        </p:attrNameLst>
                                      </p:cBhvr>
                                      <p:tavLst>
                                        <p:tav tm="0">
                                          <p:val>
                                            <p:strVal val="#ppt_x-#ppt_w*1.125000"/>
                                          </p:val>
                                        </p:tav>
                                        <p:tav tm="100000">
                                          <p:val>
                                            <p:strVal val="#ppt_x"/>
                                          </p:val>
                                        </p:tav>
                                      </p:tavLst>
                                    </p:anim>
                                    <p:animEffect transition="in" filter="wipe(right)">
                                      <p:cBhvr>
                                        <p:cTn id="174" dur="500"/>
                                        <p:tgtEl>
                                          <p:spTgt spid="2">
                                            <p:graphicEl>
                                              <a:dgm id="{058968B2-BF9D-408D-8571-09F78CADFBC2}"/>
                                            </p:graphicEl>
                                          </p:spTgt>
                                        </p:tgtEl>
                                      </p:cBhvr>
                                    </p:animEffect>
                                  </p:childTnLst>
                                </p:cTn>
                              </p:par>
                              <p:par>
                                <p:cTn id="175" presetID="12" presetClass="entr" presetSubtype="8" fill="hold" grpId="0" nodeType="withEffect">
                                  <p:stCondLst>
                                    <p:cond delay="0"/>
                                  </p:stCondLst>
                                  <p:childTnLst>
                                    <p:set>
                                      <p:cBhvr>
                                        <p:cTn id="176" dur="1" fill="hold">
                                          <p:stCondLst>
                                            <p:cond delay="0"/>
                                          </p:stCondLst>
                                        </p:cTn>
                                        <p:tgtEl>
                                          <p:spTgt spid="2">
                                            <p:graphicEl>
                                              <a:dgm id="{469D3030-0FB6-4A3B-A287-B8D0E1A029B2}"/>
                                            </p:graphicEl>
                                          </p:spTgt>
                                        </p:tgtEl>
                                        <p:attrNameLst>
                                          <p:attrName>style.visibility</p:attrName>
                                        </p:attrNameLst>
                                      </p:cBhvr>
                                      <p:to>
                                        <p:strVal val="visible"/>
                                      </p:to>
                                    </p:set>
                                    <p:anim calcmode="lin" valueType="num">
                                      <p:cBhvr additive="base">
                                        <p:cTn id="177" dur="500"/>
                                        <p:tgtEl>
                                          <p:spTgt spid="2">
                                            <p:graphicEl>
                                              <a:dgm id="{469D3030-0FB6-4A3B-A287-B8D0E1A029B2}"/>
                                            </p:graphicEl>
                                          </p:spTgt>
                                        </p:tgtEl>
                                        <p:attrNameLst>
                                          <p:attrName>ppt_x</p:attrName>
                                        </p:attrNameLst>
                                      </p:cBhvr>
                                      <p:tavLst>
                                        <p:tav tm="0">
                                          <p:val>
                                            <p:strVal val="#ppt_x-#ppt_w*1.125000"/>
                                          </p:val>
                                        </p:tav>
                                        <p:tav tm="100000">
                                          <p:val>
                                            <p:strVal val="#ppt_x"/>
                                          </p:val>
                                        </p:tav>
                                      </p:tavLst>
                                    </p:anim>
                                    <p:animEffect transition="in" filter="wipe(right)">
                                      <p:cBhvr>
                                        <p:cTn id="178" dur="500"/>
                                        <p:tgtEl>
                                          <p:spTgt spid="2">
                                            <p:graphicEl>
                                              <a:dgm id="{469D3030-0FB6-4A3B-A287-B8D0E1A029B2}"/>
                                            </p:graphicEl>
                                          </p:spTgt>
                                        </p:tgtEl>
                                      </p:cBhvr>
                                    </p:animEffect>
                                  </p:childTnLst>
                                </p:cTn>
                              </p:par>
                              <p:par>
                                <p:cTn id="179" presetID="12" presetClass="entr" presetSubtype="8" fill="hold" grpId="0" nodeType="withEffect">
                                  <p:stCondLst>
                                    <p:cond delay="0"/>
                                  </p:stCondLst>
                                  <p:childTnLst>
                                    <p:set>
                                      <p:cBhvr>
                                        <p:cTn id="180" dur="1" fill="hold">
                                          <p:stCondLst>
                                            <p:cond delay="0"/>
                                          </p:stCondLst>
                                        </p:cTn>
                                        <p:tgtEl>
                                          <p:spTgt spid="2">
                                            <p:graphicEl>
                                              <a:dgm id="{A17BFE66-0389-4E16-BC55-78F84293B2D2}"/>
                                            </p:graphicEl>
                                          </p:spTgt>
                                        </p:tgtEl>
                                        <p:attrNameLst>
                                          <p:attrName>style.visibility</p:attrName>
                                        </p:attrNameLst>
                                      </p:cBhvr>
                                      <p:to>
                                        <p:strVal val="visible"/>
                                      </p:to>
                                    </p:set>
                                    <p:anim calcmode="lin" valueType="num">
                                      <p:cBhvr additive="base">
                                        <p:cTn id="181" dur="500"/>
                                        <p:tgtEl>
                                          <p:spTgt spid="2">
                                            <p:graphicEl>
                                              <a:dgm id="{A17BFE66-0389-4E16-BC55-78F84293B2D2}"/>
                                            </p:graphicEl>
                                          </p:spTgt>
                                        </p:tgtEl>
                                        <p:attrNameLst>
                                          <p:attrName>ppt_x</p:attrName>
                                        </p:attrNameLst>
                                      </p:cBhvr>
                                      <p:tavLst>
                                        <p:tav tm="0">
                                          <p:val>
                                            <p:strVal val="#ppt_x-#ppt_w*1.125000"/>
                                          </p:val>
                                        </p:tav>
                                        <p:tav tm="100000">
                                          <p:val>
                                            <p:strVal val="#ppt_x"/>
                                          </p:val>
                                        </p:tav>
                                      </p:tavLst>
                                    </p:anim>
                                    <p:animEffect transition="in" filter="wipe(right)">
                                      <p:cBhvr>
                                        <p:cTn id="182" dur="500"/>
                                        <p:tgtEl>
                                          <p:spTgt spid="2">
                                            <p:graphicEl>
                                              <a:dgm id="{A17BFE66-0389-4E16-BC55-78F84293B2D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Overview of the Data</a:t>
            </a:r>
            <a:endParaRPr lang="en-IN" sz="3600" i="1" dirty="0">
              <a:latin typeface="Century Gothic" panose="020B0502020202020204" pitchFamily="34" charset="0"/>
            </a:endParaRPr>
          </a:p>
        </p:txBody>
      </p:sp>
      <p:graphicFrame>
        <p:nvGraphicFramePr>
          <p:cNvPr id="2" name="Diagram 1"/>
          <p:cNvGraphicFramePr/>
          <p:nvPr>
            <p:extLst>
              <p:ext uri="{D42A27DB-BD31-4B8C-83A1-F6EECF244321}">
                <p14:modId xmlns:p14="http://schemas.microsoft.com/office/powerpoint/2010/main" val="2591279520"/>
              </p:ext>
            </p:extLst>
          </p:nvPr>
        </p:nvGraphicFramePr>
        <p:xfrm>
          <a:off x="631613" y="1924246"/>
          <a:ext cx="7860450" cy="4546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p:cNvSpPr/>
          <p:nvPr/>
        </p:nvSpPr>
        <p:spPr>
          <a:xfrm>
            <a:off x="6464300" y="1924247"/>
            <a:ext cx="138285" cy="77442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p:cNvSpPr txBox="1"/>
          <p:nvPr/>
        </p:nvSpPr>
        <p:spPr>
          <a:xfrm>
            <a:off x="6615285" y="2170812"/>
            <a:ext cx="191320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Non </a:t>
            </a:r>
            <a:r>
              <a:rPr lang="en-US" sz="1200" dirty="0" err="1">
                <a:latin typeface="Times New Roman" panose="02020603050405020304" pitchFamily="18" charset="0"/>
                <a:cs typeface="Times New Roman" panose="02020603050405020304" pitchFamily="18" charset="0"/>
              </a:rPr>
              <a:t>Pawan</a:t>
            </a:r>
            <a:r>
              <a:rPr lang="en-US" sz="1200" dirty="0">
                <a:latin typeface="Times New Roman" panose="02020603050405020304" pitchFamily="18" charset="0"/>
                <a:cs typeface="Times New Roman" panose="02020603050405020304" pitchFamily="18" charset="0"/>
              </a:rPr>
              <a:t> Hans</a:t>
            </a:r>
          </a:p>
        </p:txBody>
      </p:sp>
      <p:sp>
        <p:nvSpPr>
          <p:cNvPr id="9" name="Right Brace 8"/>
          <p:cNvSpPr/>
          <p:nvPr/>
        </p:nvSpPr>
        <p:spPr>
          <a:xfrm>
            <a:off x="7876298" y="1930383"/>
            <a:ext cx="135256" cy="1034855"/>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p:cNvSpPr txBox="1"/>
          <p:nvPr/>
        </p:nvSpPr>
        <p:spPr>
          <a:xfrm>
            <a:off x="8011554" y="2293651"/>
            <a:ext cx="1913206" cy="276999"/>
          </a:xfrm>
          <a:prstGeom prst="rect">
            <a:avLst/>
          </a:prstGeom>
          <a:noFill/>
        </p:spPr>
        <p:txBody>
          <a:bodyPr wrap="square" rtlCol="0">
            <a:spAutoFit/>
          </a:bodyPr>
          <a:lstStyle/>
          <a:p>
            <a:r>
              <a:rPr lang="en-US" sz="1200" dirty="0" err="1">
                <a:latin typeface="Times New Roman" panose="02020603050405020304" pitchFamily="18" charset="0"/>
                <a:cs typeface="Times New Roman" panose="02020603050405020304" pitchFamily="18" charset="0"/>
              </a:rPr>
              <a:t>Pawan</a:t>
            </a:r>
            <a:r>
              <a:rPr lang="en-US" sz="1200" dirty="0">
                <a:latin typeface="Times New Roman" panose="02020603050405020304" pitchFamily="18" charset="0"/>
                <a:cs typeface="Times New Roman" panose="02020603050405020304" pitchFamily="18" charset="0"/>
              </a:rPr>
              <a:t> Hans</a:t>
            </a:r>
          </a:p>
        </p:txBody>
      </p:sp>
      <p:sp>
        <p:nvSpPr>
          <p:cNvPr id="11" name="Right Brace 10"/>
          <p:cNvSpPr/>
          <p:nvPr/>
        </p:nvSpPr>
        <p:spPr>
          <a:xfrm>
            <a:off x="8011554" y="3910395"/>
            <a:ext cx="129146" cy="858455"/>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ight Brace 11"/>
          <p:cNvSpPr/>
          <p:nvPr/>
        </p:nvSpPr>
        <p:spPr>
          <a:xfrm>
            <a:off x="8011554" y="4855553"/>
            <a:ext cx="129146" cy="204024"/>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8140700" y="4201122"/>
            <a:ext cx="191320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Airport-wise</a:t>
            </a:r>
          </a:p>
        </p:txBody>
      </p:sp>
      <p:sp>
        <p:nvSpPr>
          <p:cNvPr id="14" name="TextBox 13"/>
          <p:cNvSpPr txBox="1"/>
          <p:nvPr/>
        </p:nvSpPr>
        <p:spPr>
          <a:xfrm>
            <a:off x="8140700" y="4819065"/>
            <a:ext cx="191320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Airline-wise</a:t>
            </a:r>
          </a:p>
        </p:txBody>
      </p:sp>
      <p:sp>
        <p:nvSpPr>
          <p:cNvPr id="15" name="Right Brace 14"/>
          <p:cNvSpPr/>
          <p:nvPr/>
        </p:nvSpPr>
        <p:spPr>
          <a:xfrm>
            <a:off x="8011554" y="5109794"/>
            <a:ext cx="129146" cy="1361344"/>
          </a:xfrm>
          <a:prstGeom prst="rightBrace">
            <a:avLst>
              <a:gd name="adj1" fmla="val 8333"/>
              <a:gd name="adj2" fmla="val 4965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p:cNvSpPr txBox="1"/>
          <p:nvPr/>
        </p:nvSpPr>
        <p:spPr>
          <a:xfrm>
            <a:off x="8140700" y="5651966"/>
            <a:ext cx="191320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Overall</a:t>
            </a:r>
          </a:p>
        </p:txBody>
      </p:sp>
    </p:spTree>
    <p:extLst>
      <p:ext uri="{BB962C8B-B14F-4D97-AF65-F5344CB8AC3E}">
        <p14:creationId xmlns:p14="http://schemas.microsoft.com/office/powerpoint/2010/main" val="12867701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32;p1"/>
          <p:cNvPicPr preferRelativeResize="0"/>
          <p:nvPr/>
        </p:nvPicPr>
        <p:blipFill rotWithShape="1">
          <a:blip r:embed="rId2">
            <a:alphaModFix/>
          </a:blip>
          <a:srcRect l="25594" t="10433" r="34106" b="67451"/>
          <a:stretch/>
        </p:blipFill>
        <p:spPr>
          <a:xfrm>
            <a:off x="1730326" y="366916"/>
            <a:ext cx="1941342" cy="598969"/>
          </a:xfrm>
          <a:prstGeom prst="rect">
            <a:avLst/>
          </a:prstGeom>
          <a:noFill/>
          <a:ln>
            <a:noFill/>
          </a:ln>
        </p:spPr>
      </p:pic>
      <p:sp>
        <p:nvSpPr>
          <p:cNvPr id="8" name="Title 1"/>
          <p:cNvSpPr txBox="1">
            <a:spLocks/>
          </p:cNvSpPr>
          <p:nvPr/>
        </p:nvSpPr>
        <p:spPr>
          <a:xfrm>
            <a:off x="861156" y="1179074"/>
            <a:ext cx="7401365" cy="53198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Century Gothic" panose="020B0502020202020204" pitchFamily="34" charset="0"/>
              </a:rPr>
              <a:t>Objectives</a:t>
            </a:r>
            <a:endParaRPr lang="en-IN" sz="3600" i="1" dirty="0">
              <a:latin typeface="Century Gothic" panose="020B0502020202020204" pitchFamily="34" charset="0"/>
            </a:endParaRPr>
          </a:p>
        </p:txBody>
      </p:sp>
      <p:sp>
        <p:nvSpPr>
          <p:cNvPr id="2" name="Rectangle 1"/>
          <p:cNvSpPr/>
          <p:nvPr/>
        </p:nvSpPr>
        <p:spPr>
          <a:xfrm>
            <a:off x="758229" y="2012737"/>
            <a:ext cx="8090804" cy="4247317"/>
          </a:xfrm>
          <a:prstGeom prst="rect">
            <a:avLst/>
          </a:prstGeom>
        </p:spPr>
        <p:txBody>
          <a:bodyPr wrap="square">
            <a:spAutoFit/>
          </a:bodyPr>
          <a:lstStyle/>
          <a:p>
            <a:pPr marL="285750" indent="-285750">
              <a:spcAft>
                <a:spcPts val="1200"/>
              </a:spcAft>
              <a:buFont typeface="Arial" panose="020B0604020202020204" pitchFamily="34" charset="0"/>
              <a:buChar char="•"/>
            </a:pPr>
            <a:r>
              <a:rPr lang="en-US" sz="2000" dirty="0">
                <a:solidFill>
                  <a:srgbClr val="000000"/>
                </a:solidFill>
                <a:latin typeface="Times New Roman" panose="02020603050405020304" pitchFamily="18" charset="0"/>
              </a:rPr>
              <a:t>Identify trends and seasonality in aviation data across airplanes, helicopters, and hot air balloons.</a:t>
            </a:r>
            <a:endParaRPr lang="en-US" sz="2000" dirty="0"/>
          </a:p>
          <a:p>
            <a:pPr marL="285750" indent="-285750">
              <a:spcAft>
                <a:spcPts val="1200"/>
              </a:spcAft>
              <a:buFont typeface="Arial" panose="020B0604020202020204" pitchFamily="34" charset="0"/>
              <a:buChar char="•"/>
            </a:pPr>
            <a:r>
              <a:rPr lang="en-US" sz="2000" dirty="0">
                <a:solidFill>
                  <a:srgbClr val="000000"/>
                </a:solidFill>
                <a:latin typeface="Times New Roman" panose="02020603050405020304" pitchFamily="18" charset="0"/>
              </a:rPr>
              <a:t>Compare forecasting model accuracy (Regression, ARIMA, SARIMA, Facebook Prophet, Exponential Smoothing).</a:t>
            </a:r>
            <a:endParaRPr lang="en-US" sz="2000" dirty="0"/>
          </a:p>
          <a:p>
            <a:pPr marL="285750" indent="-285750">
              <a:spcAft>
                <a:spcPts val="1200"/>
              </a:spcAft>
              <a:buFont typeface="Arial" panose="020B0604020202020204" pitchFamily="34" charset="0"/>
              <a:buChar char="•"/>
            </a:pPr>
            <a:r>
              <a:rPr lang="en-US" sz="2000" dirty="0">
                <a:solidFill>
                  <a:srgbClr val="000000"/>
                </a:solidFill>
                <a:latin typeface="Times New Roman" panose="02020603050405020304" pitchFamily="18" charset="0"/>
              </a:rPr>
              <a:t>Assess COVID-19's long-term impact by comparing 2019-24 actual vs. forecasted data.</a:t>
            </a:r>
            <a:endParaRPr lang="en-US" sz="2000" dirty="0"/>
          </a:p>
          <a:p>
            <a:pPr marL="285750" indent="-285750">
              <a:spcAft>
                <a:spcPts val="1200"/>
              </a:spcAft>
              <a:buFont typeface="Arial" panose="020B0604020202020204" pitchFamily="34" charset="0"/>
              <a:buChar char="•"/>
            </a:pPr>
            <a:r>
              <a:rPr lang="en-US" sz="2000" dirty="0">
                <a:solidFill>
                  <a:srgbClr val="000000"/>
                </a:solidFill>
                <a:latin typeface="Times New Roman" panose="02020603050405020304" pitchFamily="18" charset="0"/>
              </a:rPr>
              <a:t>Extend forecasts beyond 2013 for historical datasets.</a:t>
            </a:r>
            <a:endParaRPr lang="en-US" sz="2000" dirty="0"/>
          </a:p>
          <a:p>
            <a:pPr marL="285750" indent="-285750">
              <a:spcAft>
                <a:spcPts val="1200"/>
              </a:spcAft>
              <a:buFont typeface="Arial" panose="020B0604020202020204" pitchFamily="34" charset="0"/>
              <a:buChar char="•"/>
            </a:pPr>
            <a:r>
              <a:rPr lang="en-US" sz="2000" dirty="0">
                <a:solidFill>
                  <a:srgbClr val="000000"/>
                </a:solidFill>
                <a:latin typeface="Times New Roman" panose="02020603050405020304" pitchFamily="18" charset="0"/>
              </a:rPr>
              <a:t>Conduct EDA on profit/loss, market share, fleet size, and pilot </a:t>
            </a:r>
            <a:r>
              <a:rPr lang="en-US" sz="2000" dirty="0" err="1">
                <a:solidFill>
                  <a:srgbClr val="000000"/>
                </a:solidFill>
                <a:latin typeface="Times New Roman" panose="02020603050405020304" pitchFamily="18" charset="0"/>
              </a:rPr>
              <a:t>licences</a:t>
            </a:r>
            <a:r>
              <a:rPr lang="en-US" sz="2000" dirty="0">
                <a:solidFill>
                  <a:srgbClr val="000000"/>
                </a:solidFill>
                <a:latin typeface="Times New Roman" panose="02020603050405020304" pitchFamily="18" charset="0"/>
              </a:rPr>
              <a:t> issued.</a:t>
            </a:r>
            <a:endParaRPr lang="en-US" sz="2000" dirty="0"/>
          </a:p>
          <a:p>
            <a:pPr marL="285750" indent="-285750">
              <a:buFont typeface="Arial" panose="020B0604020202020204" pitchFamily="34" charset="0"/>
              <a:buChar char="•"/>
            </a:pPr>
            <a:r>
              <a:rPr lang="en-US" sz="2000" dirty="0">
                <a:solidFill>
                  <a:srgbClr val="000000"/>
                </a:solidFill>
                <a:latin typeface="Times New Roman" panose="02020603050405020304" pitchFamily="18" charset="0"/>
              </a:rPr>
              <a:t>Compare aviation industry growth with national GDP trends, including COVID-19 effects.</a:t>
            </a:r>
            <a:endParaRPr lang="en-US" sz="2000" dirty="0"/>
          </a:p>
        </p:txBody>
      </p:sp>
    </p:spTree>
    <p:extLst>
      <p:ext uri="{BB962C8B-B14F-4D97-AF65-F5344CB8AC3E}">
        <p14:creationId xmlns:p14="http://schemas.microsoft.com/office/powerpoint/2010/main" val="4036756257"/>
      </p:ext>
    </p:extLst>
  </p:cSld>
  <p:clrMapOvr>
    <a:masterClrMapping/>
  </p:clrMapOvr>
  <p:transition>
    <p:fade/>
  </p:transition>
</p:sld>
</file>

<file path=ppt/theme/theme1.xml><?xml version="1.0" encoding="utf-8"?>
<a:theme xmlns:a="http://schemas.openxmlformats.org/drawingml/2006/main" name="1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foWebinar_M.Sc._June 4_2022_New_V1" id="{18207514-38CC-4CD8-8E9B-3ADB34E15E60}" vid="{DBFDE3E9-6E00-467A-B79B-F62B39C855F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foWebinar_M.Sc._June 4_2022_New_V1" id="{18207514-38CC-4CD8-8E9B-3ADB34E15E60}" vid="{0D474DFF-A217-4243-9E80-C745A39DD8B6}"/>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foWebinar_M.Sc._June 4_2022_New_V1" id="{18207514-38CC-4CD8-8E9B-3ADB34E15E60}" vid="{B01CE6DE-C79A-4E17-ACE8-184ADE7DC71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InfoWebinar_M.Sc._June 4_2022_New_V1</Template>
  <TotalTime>2474</TotalTime>
  <Words>1918</Words>
  <Application>Microsoft Office PowerPoint</Application>
  <PresentationFormat>On-screen Show (4:3)</PresentationFormat>
  <Paragraphs>380</Paragraphs>
  <Slides>43</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43</vt:i4>
      </vt:variant>
    </vt:vector>
  </HeadingPairs>
  <TitlesOfParts>
    <vt:vector size="54" baseType="lpstr">
      <vt:lpstr>Arial</vt:lpstr>
      <vt:lpstr>Bahnschrift</vt:lpstr>
      <vt:lpstr>Calibri</vt:lpstr>
      <vt:lpstr>Calibri Light</vt:lpstr>
      <vt:lpstr>Century Gothic</vt:lpstr>
      <vt:lpstr>Times New Roman</vt:lpstr>
      <vt:lpstr>Wingdings</vt:lpstr>
      <vt:lpstr>15_Custom Design</vt:lpstr>
      <vt:lpstr>Custom Design</vt:lpstr>
      <vt:lpstr>2_Custom Design</vt:lpstr>
      <vt:lpstr>3_Custom Design</vt:lpstr>
      <vt:lpstr>Long Term Growth Trajectory of  the Indian Aviation Industry  Discounting COVID 19 Disruptions</vt:lpstr>
      <vt:lpstr>PowerPoint Presentation</vt:lpstr>
      <vt:lpstr>Review of Literature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M.Sc. (Statistics &amp; Data Science)  M.Sc. (Applied Statistics &amp; Analytics)</dc:title>
  <dc:creator>Leena Kulkarni (Dr.)</dc:creator>
  <cp:lastModifiedBy>Shashwat Modi</cp:lastModifiedBy>
  <cp:revision>160</cp:revision>
  <dcterms:created xsi:type="dcterms:W3CDTF">2022-05-24T05:53:31Z</dcterms:created>
  <dcterms:modified xsi:type="dcterms:W3CDTF">2024-11-09T15:50:45Z</dcterms:modified>
</cp:coreProperties>
</file>